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77" r:id="rId12"/>
    <p:sldId id="266" r:id="rId13"/>
    <p:sldId id="267" r:id="rId14"/>
    <p:sldId id="268" r:id="rId15"/>
    <p:sldId id="269" r:id="rId16"/>
    <p:sldId id="278" r:id="rId17"/>
    <p:sldId id="270" r:id="rId18"/>
    <p:sldId id="272" r:id="rId19"/>
    <p:sldId id="279" r:id="rId20"/>
    <p:sldId id="280" r:id="rId21"/>
    <p:sldId id="271" r:id="rId22"/>
    <p:sldId id="273" r:id="rId23"/>
    <p:sldId id="289" r:id="rId24"/>
    <p:sldId id="274" r:id="rId25"/>
    <p:sldId id="275" r:id="rId26"/>
    <p:sldId id="276" r:id="rId2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570A20-5171-4D3A-A729-0C22742C14C9}" type="datetimeFigureOut">
              <a:rPr lang="en-US" smtClean="0"/>
              <a:t>2/27/2017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CDB28-27A8-47E1-949B-1A7A6BC59C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44535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570A20-5171-4D3A-A729-0C22742C14C9}" type="datetimeFigureOut">
              <a:rPr lang="en-US" smtClean="0"/>
              <a:t>2/27/2017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CDB28-27A8-47E1-949B-1A7A6BC59C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90425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570A20-5171-4D3A-A729-0C22742C14C9}" type="datetimeFigureOut">
              <a:rPr lang="en-US" smtClean="0"/>
              <a:t>2/27/2017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CDB28-27A8-47E1-949B-1A7A6BC59C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53557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570A20-5171-4D3A-A729-0C22742C14C9}" type="datetimeFigureOut">
              <a:rPr lang="en-US" smtClean="0"/>
              <a:t>2/27/2017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CDB28-27A8-47E1-949B-1A7A6BC59C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76099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570A20-5171-4D3A-A729-0C22742C14C9}" type="datetimeFigureOut">
              <a:rPr lang="en-US" smtClean="0"/>
              <a:t>2/27/2017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CDB28-27A8-47E1-949B-1A7A6BC59C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32246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570A20-5171-4D3A-A729-0C22742C14C9}" type="datetimeFigureOut">
              <a:rPr lang="en-US" smtClean="0"/>
              <a:t>2/27/2017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CDB28-27A8-47E1-949B-1A7A6BC59C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57943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570A20-5171-4D3A-A729-0C22742C14C9}" type="datetimeFigureOut">
              <a:rPr lang="en-US" smtClean="0"/>
              <a:t>2/27/2017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CDB28-27A8-47E1-949B-1A7A6BC59C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5903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570A20-5171-4D3A-A729-0C22742C14C9}" type="datetimeFigureOut">
              <a:rPr lang="en-US" smtClean="0"/>
              <a:t>2/27/2017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CDB28-27A8-47E1-949B-1A7A6BC59C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1031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570A20-5171-4D3A-A729-0C22742C14C9}" type="datetimeFigureOut">
              <a:rPr lang="en-US" smtClean="0"/>
              <a:t>2/27/2017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CDB28-27A8-47E1-949B-1A7A6BC59C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95707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570A20-5171-4D3A-A729-0C22742C14C9}" type="datetimeFigureOut">
              <a:rPr lang="en-US" smtClean="0"/>
              <a:t>2/27/2017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CDB28-27A8-47E1-949B-1A7A6BC59C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05330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570A20-5171-4D3A-A729-0C22742C14C9}" type="datetimeFigureOut">
              <a:rPr lang="en-US" smtClean="0"/>
              <a:t>2/27/2017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CDB28-27A8-47E1-949B-1A7A6BC59C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65768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570A20-5171-4D3A-A729-0C22742C14C9}" type="datetimeFigureOut">
              <a:rPr lang="en-US" smtClean="0"/>
              <a:t>2/27/2017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6CDB28-27A8-47E1-949B-1A7A6BC59C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63187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6" Type="http://schemas.openxmlformats.org/officeDocument/2006/relationships/tags" Target="../tags/tag26.xml"/><Relationship Id="rId21" Type="http://schemas.openxmlformats.org/officeDocument/2006/relationships/tags" Target="../tags/tag21.xml"/><Relationship Id="rId42" Type="http://schemas.openxmlformats.org/officeDocument/2006/relationships/tags" Target="../tags/tag42.xml"/><Relationship Id="rId47" Type="http://schemas.openxmlformats.org/officeDocument/2006/relationships/tags" Target="../tags/tag47.xml"/><Relationship Id="rId63" Type="http://schemas.openxmlformats.org/officeDocument/2006/relationships/tags" Target="../tags/tag63.xml"/><Relationship Id="rId68" Type="http://schemas.openxmlformats.org/officeDocument/2006/relationships/tags" Target="../tags/tag68.xml"/><Relationship Id="rId84" Type="http://schemas.openxmlformats.org/officeDocument/2006/relationships/tags" Target="../tags/tag84.xml"/><Relationship Id="rId89" Type="http://schemas.openxmlformats.org/officeDocument/2006/relationships/tags" Target="../tags/tag89.xml"/><Relationship Id="rId112" Type="http://schemas.openxmlformats.org/officeDocument/2006/relationships/tags" Target="../tags/tag112.xml"/><Relationship Id="rId16" Type="http://schemas.openxmlformats.org/officeDocument/2006/relationships/tags" Target="../tags/tag16.xml"/><Relationship Id="rId107" Type="http://schemas.openxmlformats.org/officeDocument/2006/relationships/tags" Target="../tags/tag107.xml"/><Relationship Id="rId11" Type="http://schemas.openxmlformats.org/officeDocument/2006/relationships/tags" Target="../tags/tag11.xml"/><Relationship Id="rId24" Type="http://schemas.openxmlformats.org/officeDocument/2006/relationships/tags" Target="../tags/tag24.xml"/><Relationship Id="rId32" Type="http://schemas.openxmlformats.org/officeDocument/2006/relationships/tags" Target="../tags/tag32.xml"/><Relationship Id="rId37" Type="http://schemas.openxmlformats.org/officeDocument/2006/relationships/tags" Target="../tags/tag37.xml"/><Relationship Id="rId40" Type="http://schemas.openxmlformats.org/officeDocument/2006/relationships/tags" Target="../tags/tag40.xml"/><Relationship Id="rId45" Type="http://schemas.openxmlformats.org/officeDocument/2006/relationships/tags" Target="../tags/tag45.xml"/><Relationship Id="rId53" Type="http://schemas.openxmlformats.org/officeDocument/2006/relationships/tags" Target="../tags/tag53.xml"/><Relationship Id="rId58" Type="http://schemas.openxmlformats.org/officeDocument/2006/relationships/tags" Target="../tags/tag58.xml"/><Relationship Id="rId66" Type="http://schemas.openxmlformats.org/officeDocument/2006/relationships/tags" Target="../tags/tag66.xml"/><Relationship Id="rId74" Type="http://schemas.openxmlformats.org/officeDocument/2006/relationships/tags" Target="../tags/tag74.xml"/><Relationship Id="rId79" Type="http://schemas.openxmlformats.org/officeDocument/2006/relationships/tags" Target="../tags/tag79.xml"/><Relationship Id="rId87" Type="http://schemas.openxmlformats.org/officeDocument/2006/relationships/tags" Target="../tags/tag87.xml"/><Relationship Id="rId102" Type="http://schemas.openxmlformats.org/officeDocument/2006/relationships/tags" Target="../tags/tag102.xml"/><Relationship Id="rId110" Type="http://schemas.openxmlformats.org/officeDocument/2006/relationships/tags" Target="../tags/tag110.xml"/><Relationship Id="rId115" Type="http://schemas.openxmlformats.org/officeDocument/2006/relationships/slideLayout" Target="../slideLayouts/slideLayout2.xml"/><Relationship Id="rId5" Type="http://schemas.openxmlformats.org/officeDocument/2006/relationships/tags" Target="../tags/tag5.xml"/><Relationship Id="rId61" Type="http://schemas.openxmlformats.org/officeDocument/2006/relationships/tags" Target="../tags/tag61.xml"/><Relationship Id="rId82" Type="http://schemas.openxmlformats.org/officeDocument/2006/relationships/tags" Target="../tags/tag82.xml"/><Relationship Id="rId90" Type="http://schemas.openxmlformats.org/officeDocument/2006/relationships/tags" Target="../tags/tag90.xml"/><Relationship Id="rId95" Type="http://schemas.openxmlformats.org/officeDocument/2006/relationships/tags" Target="../tags/tag95.xml"/><Relationship Id="rId19" Type="http://schemas.openxmlformats.org/officeDocument/2006/relationships/tags" Target="../tags/tag19.xml"/><Relationship Id="rId14" Type="http://schemas.openxmlformats.org/officeDocument/2006/relationships/tags" Target="../tags/tag14.xml"/><Relationship Id="rId22" Type="http://schemas.openxmlformats.org/officeDocument/2006/relationships/tags" Target="../tags/tag22.xml"/><Relationship Id="rId27" Type="http://schemas.openxmlformats.org/officeDocument/2006/relationships/tags" Target="../tags/tag27.xml"/><Relationship Id="rId30" Type="http://schemas.openxmlformats.org/officeDocument/2006/relationships/tags" Target="../tags/tag30.xml"/><Relationship Id="rId35" Type="http://schemas.openxmlformats.org/officeDocument/2006/relationships/tags" Target="../tags/tag35.xml"/><Relationship Id="rId43" Type="http://schemas.openxmlformats.org/officeDocument/2006/relationships/tags" Target="../tags/tag43.xml"/><Relationship Id="rId48" Type="http://schemas.openxmlformats.org/officeDocument/2006/relationships/tags" Target="../tags/tag48.xml"/><Relationship Id="rId56" Type="http://schemas.openxmlformats.org/officeDocument/2006/relationships/tags" Target="../tags/tag56.xml"/><Relationship Id="rId64" Type="http://schemas.openxmlformats.org/officeDocument/2006/relationships/tags" Target="../tags/tag64.xml"/><Relationship Id="rId69" Type="http://schemas.openxmlformats.org/officeDocument/2006/relationships/tags" Target="../tags/tag69.xml"/><Relationship Id="rId77" Type="http://schemas.openxmlformats.org/officeDocument/2006/relationships/tags" Target="../tags/tag77.xml"/><Relationship Id="rId100" Type="http://schemas.openxmlformats.org/officeDocument/2006/relationships/tags" Target="../tags/tag100.xml"/><Relationship Id="rId105" Type="http://schemas.openxmlformats.org/officeDocument/2006/relationships/tags" Target="../tags/tag105.xml"/><Relationship Id="rId113" Type="http://schemas.openxmlformats.org/officeDocument/2006/relationships/tags" Target="../tags/tag113.xml"/><Relationship Id="rId8" Type="http://schemas.openxmlformats.org/officeDocument/2006/relationships/tags" Target="../tags/tag8.xml"/><Relationship Id="rId51" Type="http://schemas.openxmlformats.org/officeDocument/2006/relationships/tags" Target="../tags/tag51.xml"/><Relationship Id="rId72" Type="http://schemas.openxmlformats.org/officeDocument/2006/relationships/tags" Target="../tags/tag72.xml"/><Relationship Id="rId80" Type="http://schemas.openxmlformats.org/officeDocument/2006/relationships/tags" Target="../tags/tag80.xml"/><Relationship Id="rId85" Type="http://schemas.openxmlformats.org/officeDocument/2006/relationships/tags" Target="../tags/tag85.xml"/><Relationship Id="rId93" Type="http://schemas.openxmlformats.org/officeDocument/2006/relationships/tags" Target="../tags/tag93.xml"/><Relationship Id="rId98" Type="http://schemas.openxmlformats.org/officeDocument/2006/relationships/tags" Target="../tags/tag98.xml"/><Relationship Id="rId3" Type="http://schemas.openxmlformats.org/officeDocument/2006/relationships/tags" Target="../tags/tag3.xml"/><Relationship Id="rId12" Type="http://schemas.openxmlformats.org/officeDocument/2006/relationships/tags" Target="../tags/tag12.xml"/><Relationship Id="rId17" Type="http://schemas.openxmlformats.org/officeDocument/2006/relationships/tags" Target="../tags/tag17.xml"/><Relationship Id="rId25" Type="http://schemas.openxmlformats.org/officeDocument/2006/relationships/tags" Target="../tags/tag25.xml"/><Relationship Id="rId33" Type="http://schemas.openxmlformats.org/officeDocument/2006/relationships/tags" Target="../tags/tag33.xml"/><Relationship Id="rId38" Type="http://schemas.openxmlformats.org/officeDocument/2006/relationships/tags" Target="../tags/tag38.xml"/><Relationship Id="rId46" Type="http://schemas.openxmlformats.org/officeDocument/2006/relationships/tags" Target="../tags/tag46.xml"/><Relationship Id="rId59" Type="http://schemas.openxmlformats.org/officeDocument/2006/relationships/tags" Target="../tags/tag59.xml"/><Relationship Id="rId67" Type="http://schemas.openxmlformats.org/officeDocument/2006/relationships/tags" Target="../tags/tag67.xml"/><Relationship Id="rId103" Type="http://schemas.openxmlformats.org/officeDocument/2006/relationships/tags" Target="../tags/tag103.xml"/><Relationship Id="rId108" Type="http://schemas.openxmlformats.org/officeDocument/2006/relationships/tags" Target="../tags/tag108.xml"/><Relationship Id="rId116" Type="http://schemas.openxmlformats.org/officeDocument/2006/relationships/image" Target="../media/image3.png"/><Relationship Id="rId20" Type="http://schemas.openxmlformats.org/officeDocument/2006/relationships/tags" Target="../tags/tag20.xml"/><Relationship Id="rId41" Type="http://schemas.openxmlformats.org/officeDocument/2006/relationships/tags" Target="../tags/tag41.xml"/><Relationship Id="rId54" Type="http://schemas.openxmlformats.org/officeDocument/2006/relationships/tags" Target="../tags/tag54.xml"/><Relationship Id="rId62" Type="http://schemas.openxmlformats.org/officeDocument/2006/relationships/tags" Target="../tags/tag62.xml"/><Relationship Id="rId70" Type="http://schemas.openxmlformats.org/officeDocument/2006/relationships/tags" Target="../tags/tag70.xml"/><Relationship Id="rId75" Type="http://schemas.openxmlformats.org/officeDocument/2006/relationships/tags" Target="../tags/tag75.xml"/><Relationship Id="rId83" Type="http://schemas.openxmlformats.org/officeDocument/2006/relationships/tags" Target="../tags/tag83.xml"/><Relationship Id="rId88" Type="http://schemas.openxmlformats.org/officeDocument/2006/relationships/tags" Target="../tags/tag88.xml"/><Relationship Id="rId91" Type="http://schemas.openxmlformats.org/officeDocument/2006/relationships/tags" Target="../tags/tag91.xml"/><Relationship Id="rId96" Type="http://schemas.openxmlformats.org/officeDocument/2006/relationships/tags" Target="../tags/tag96.xml"/><Relationship Id="rId111" Type="http://schemas.openxmlformats.org/officeDocument/2006/relationships/tags" Target="../tags/tag111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5" Type="http://schemas.openxmlformats.org/officeDocument/2006/relationships/tags" Target="../tags/tag15.xml"/><Relationship Id="rId23" Type="http://schemas.openxmlformats.org/officeDocument/2006/relationships/tags" Target="../tags/tag23.xml"/><Relationship Id="rId28" Type="http://schemas.openxmlformats.org/officeDocument/2006/relationships/tags" Target="../tags/tag28.xml"/><Relationship Id="rId36" Type="http://schemas.openxmlformats.org/officeDocument/2006/relationships/tags" Target="../tags/tag36.xml"/><Relationship Id="rId49" Type="http://schemas.openxmlformats.org/officeDocument/2006/relationships/tags" Target="../tags/tag49.xml"/><Relationship Id="rId57" Type="http://schemas.openxmlformats.org/officeDocument/2006/relationships/tags" Target="../tags/tag57.xml"/><Relationship Id="rId106" Type="http://schemas.openxmlformats.org/officeDocument/2006/relationships/tags" Target="../tags/tag106.xml"/><Relationship Id="rId114" Type="http://schemas.openxmlformats.org/officeDocument/2006/relationships/tags" Target="../tags/tag114.xml"/><Relationship Id="rId10" Type="http://schemas.openxmlformats.org/officeDocument/2006/relationships/tags" Target="../tags/tag10.xml"/><Relationship Id="rId31" Type="http://schemas.openxmlformats.org/officeDocument/2006/relationships/tags" Target="../tags/tag31.xml"/><Relationship Id="rId44" Type="http://schemas.openxmlformats.org/officeDocument/2006/relationships/tags" Target="../tags/tag44.xml"/><Relationship Id="rId52" Type="http://schemas.openxmlformats.org/officeDocument/2006/relationships/tags" Target="../tags/tag52.xml"/><Relationship Id="rId60" Type="http://schemas.openxmlformats.org/officeDocument/2006/relationships/tags" Target="../tags/tag60.xml"/><Relationship Id="rId65" Type="http://schemas.openxmlformats.org/officeDocument/2006/relationships/tags" Target="../tags/tag65.xml"/><Relationship Id="rId73" Type="http://schemas.openxmlformats.org/officeDocument/2006/relationships/tags" Target="../tags/tag73.xml"/><Relationship Id="rId78" Type="http://schemas.openxmlformats.org/officeDocument/2006/relationships/tags" Target="../tags/tag78.xml"/><Relationship Id="rId81" Type="http://schemas.openxmlformats.org/officeDocument/2006/relationships/tags" Target="../tags/tag81.xml"/><Relationship Id="rId86" Type="http://schemas.openxmlformats.org/officeDocument/2006/relationships/tags" Target="../tags/tag86.xml"/><Relationship Id="rId94" Type="http://schemas.openxmlformats.org/officeDocument/2006/relationships/tags" Target="../tags/tag94.xml"/><Relationship Id="rId99" Type="http://schemas.openxmlformats.org/officeDocument/2006/relationships/tags" Target="../tags/tag99.xml"/><Relationship Id="rId101" Type="http://schemas.openxmlformats.org/officeDocument/2006/relationships/tags" Target="../tags/tag101.xml"/><Relationship Id="rId4" Type="http://schemas.openxmlformats.org/officeDocument/2006/relationships/tags" Target="../tags/tag4.xml"/><Relationship Id="rId9" Type="http://schemas.openxmlformats.org/officeDocument/2006/relationships/tags" Target="../tags/tag9.xml"/><Relationship Id="rId13" Type="http://schemas.openxmlformats.org/officeDocument/2006/relationships/tags" Target="../tags/tag13.xml"/><Relationship Id="rId18" Type="http://schemas.openxmlformats.org/officeDocument/2006/relationships/tags" Target="../tags/tag18.xml"/><Relationship Id="rId39" Type="http://schemas.openxmlformats.org/officeDocument/2006/relationships/tags" Target="../tags/tag39.xml"/><Relationship Id="rId109" Type="http://schemas.openxmlformats.org/officeDocument/2006/relationships/tags" Target="../tags/tag109.xml"/><Relationship Id="rId34" Type="http://schemas.openxmlformats.org/officeDocument/2006/relationships/tags" Target="../tags/tag34.xml"/><Relationship Id="rId50" Type="http://schemas.openxmlformats.org/officeDocument/2006/relationships/tags" Target="../tags/tag50.xml"/><Relationship Id="rId55" Type="http://schemas.openxmlformats.org/officeDocument/2006/relationships/tags" Target="../tags/tag55.xml"/><Relationship Id="rId76" Type="http://schemas.openxmlformats.org/officeDocument/2006/relationships/tags" Target="../tags/tag76.xml"/><Relationship Id="rId97" Type="http://schemas.openxmlformats.org/officeDocument/2006/relationships/tags" Target="../tags/tag97.xml"/><Relationship Id="rId104" Type="http://schemas.openxmlformats.org/officeDocument/2006/relationships/tags" Target="../tags/tag104.xml"/><Relationship Id="rId7" Type="http://schemas.openxmlformats.org/officeDocument/2006/relationships/tags" Target="../tags/tag7.xml"/><Relationship Id="rId71" Type="http://schemas.openxmlformats.org/officeDocument/2006/relationships/tags" Target="../tags/tag71.xml"/><Relationship Id="rId92" Type="http://schemas.openxmlformats.org/officeDocument/2006/relationships/tags" Target="../tags/tag92.xml"/><Relationship Id="rId2" Type="http://schemas.openxmlformats.org/officeDocument/2006/relationships/tags" Target="../tags/tag2.xml"/><Relationship Id="rId29" Type="http://schemas.openxmlformats.org/officeDocument/2006/relationships/tags" Target="../tags/tag2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/>
              <a:t>Unit 6, Part 2 Notes: DNA Replication 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Pre-AP Biology, Mrs. Krouse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443199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006" y="2559685"/>
            <a:ext cx="3668486" cy="132556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Picture of DNA polymerase building one of the daughter strands starting at the primer.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94154" y="651645"/>
            <a:ext cx="6891217" cy="53833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95833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590006" y="2559685"/>
            <a:ext cx="3668486" cy="132556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Picture of DNA polymerase building one of the daughter strands starting at the primer </a:t>
            </a:r>
            <a:r>
              <a:rPr lang="en-US" b="1" dirty="0" smtClean="0"/>
              <a:t>(continued). </a:t>
            </a:r>
            <a:endParaRPr lang="en-US" b="1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6022" y="865006"/>
            <a:ext cx="7041379" cy="4804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64962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Leading vs. Lagging Strand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Because we read the PD from its 3…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-one of the daughter DNA strands (the </a:t>
            </a:r>
            <a:r>
              <a:rPr lang="en-US" dirty="0" smtClean="0">
                <a:solidFill>
                  <a:srgbClr val="FF0000"/>
                </a:solidFill>
              </a:rPr>
              <a:t>leading strand</a:t>
            </a:r>
            <a:r>
              <a:rPr lang="en-US" dirty="0" smtClean="0"/>
              <a:t>) gets built 	into the replication fork, </a:t>
            </a:r>
          </a:p>
          <a:p>
            <a:pPr marL="0" indent="0">
              <a:buNone/>
            </a:pPr>
            <a:r>
              <a:rPr lang="en-US" dirty="0"/>
              <a:t>	-</a:t>
            </a:r>
            <a:r>
              <a:rPr lang="en-US" dirty="0" smtClean="0"/>
              <a:t>and the other (the </a:t>
            </a:r>
            <a:r>
              <a:rPr lang="en-US" dirty="0" smtClean="0">
                <a:solidFill>
                  <a:srgbClr val="FF0000"/>
                </a:solidFill>
              </a:rPr>
              <a:t>lagging strand</a:t>
            </a:r>
            <a:r>
              <a:rPr lang="en-US" dirty="0" smtClean="0"/>
              <a:t>) gets built out of the 	replication fork.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721577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Chunks of the Lagging Strand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082349" cy="4351338"/>
          </a:xfrm>
        </p:spPr>
        <p:txBody>
          <a:bodyPr/>
          <a:lstStyle/>
          <a:p>
            <a:r>
              <a:rPr lang="en-US" dirty="0" smtClean="0"/>
              <a:t>Lagging strand must be built in chunks called </a:t>
            </a:r>
            <a:r>
              <a:rPr lang="en-US" dirty="0" smtClean="0">
                <a:solidFill>
                  <a:srgbClr val="FF0000"/>
                </a:solidFill>
              </a:rPr>
              <a:t>Okazaki fragments</a:t>
            </a:r>
            <a:endParaRPr lang="en-US" dirty="0" smtClean="0"/>
          </a:p>
          <a:p>
            <a:r>
              <a:rPr lang="en-US" dirty="0" smtClean="0"/>
              <a:t>Why?... because DNA polymerase has to keep backtracking as the replication fork opens up.  </a:t>
            </a:r>
          </a:p>
          <a:p>
            <a:r>
              <a:rPr lang="en-US" dirty="0" smtClean="0"/>
              <a:t>The chunks are later glued together by </a:t>
            </a:r>
            <a:r>
              <a:rPr lang="en-US" dirty="0" smtClean="0">
                <a:solidFill>
                  <a:srgbClr val="FF0000"/>
                </a:solidFill>
              </a:rPr>
              <a:t>ligase</a:t>
            </a:r>
            <a:r>
              <a:rPr lang="en-US" dirty="0" smtClean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20464390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Leading vs. Lagging Strand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Leading strand is built </a:t>
            </a:r>
            <a:r>
              <a:rPr lang="en-US" dirty="0" smtClean="0">
                <a:solidFill>
                  <a:srgbClr val="FF0000"/>
                </a:solidFill>
              </a:rPr>
              <a:t>continuously</a:t>
            </a:r>
            <a:r>
              <a:rPr lang="en-US" dirty="0" smtClean="0"/>
              <a:t> (in one long piece).</a:t>
            </a:r>
          </a:p>
          <a:p>
            <a:r>
              <a:rPr lang="en-US" dirty="0" smtClean="0"/>
              <a:t>Lagging strand is built </a:t>
            </a:r>
            <a:r>
              <a:rPr lang="en-US" dirty="0" smtClean="0">
                <a:solidFill>
                  <a:srgbClr val="FF0000"/>
                </a:solidFill>
              </a:rPr>
              <a:t>discontinuously</a:t>
            </a:r>
            <a:r>
              <a:rPr lang="en-US" dirty="0" smtClean="0"/>
              <a:t> (in multiple small pieces/chunks).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507945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1629" y="2024108"/>
            <a:ext cx="3603171" cy="132556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Picture of the Leading and Lagging Daughter DNA strands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14800" y="792481"/>
            <a:ext cx="7248525" cy="472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741148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69014" y="2611937"/>
            <a:ext cx="3603171" cy="132556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Picture of the Leading and Lagging Daughter DNA strands </a:t>
            </a:r>
            <a:r>
              <a:rPr lang="en-US" b="1" dirty="0" smtClean="0"/>
              <a:t>(continued)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28493" y="944744"/>
            <a:ext cx="7814814" cy="5064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761334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4954" y="574131"/>
            <a:ext cx="10539549" cy="1325563"/>
          </a:xfrm>
        </p:spPr>
        <p:txBody>
          <a:bodyPr>
            <a:normAutofit/>
          </a:bodyPr>
          <a:lstStyle/>
          <a:p>
            <a:r>
              <a:rPr lang="en-US" dirty="0" smtClean="0"/>
              <a:t>Picture showing why the lagging strand is built in chunks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6712" y="2405062"/>
            <a:ext cx="11458575" cy="2047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822423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195308"/>
            <a:ext cx="10515600" cy="1325563"/>
          </a:xfrm>
        </p:spPr>
        <p:txBody>
          <a:bodyPr/>
          <a:lstStyle/>
          <a:p>
            <a:r>
              <a:rPr lang="en-US" dirty="0" smtClean="0"/>
              <a:t>Picture showing ligase sealing together the chunks of the lagging strand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012" y="1643336"/>
            <a:ext cx="11991975" cy="4914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563308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1445" y="67264"/>
            <a:ext cx="10515600" cy="1325563"/>
          </a:xfrm>
        </p:spPr>
        <p:txBody>
          <a:bodyPr/>
          <a:lstStyle/>
          <a:p>
            <a:r>
              <a:rPr lang="en-US" dirty="0" smtClean="0"/>
              <a:t>A “Real” Diagram of DNA Replication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2623" y="1726247"/>
            <a:ext cx="2832463" cy="4351338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What is missing from this diagram?  (There are several components missing!)</a:t>
            </a:r>
            <a:endParaRPr lang="en-US" dirty="0"/>
          </a:p>
        </p:txBody>
      </p:sp>
      <p:pic>
        <p:nvPicPr>
          <p:cNvPr id="3074" name="Picture 2" descr="Image result for dna replicati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1203" y="1392827"/>
            <a:ext cx="7800975" cy="4819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787439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1160" y="1083581"/>
            <a:ext cx="3825240" cy="132556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Why must DNA replication take place before cell division?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61160" y="3171099"/>
            <a:ext cx="3145971" cy="4351338"/>
          </a:xfrm>
        </p:spPr>
        <p:txBody>
          <a:bodyPr/>
          <a:lstStyle/>
          <a:p>
            <a:r>
              <a:rPr lang="en-US" dirty="0" smtClean="0"/>
              <a:t>Each </a:t>
            </a:r>
            <a:r>
              <a:rPr lang="en-US" dirty="0" smtClean="0">
                <a:solidFill>
                  <a:srgbClr val="FF0000"/>
                </a:solidFill>
              </a:rPr>
              <a:t>daughter cell </a:t>
            </a:r>
            <a:r>
              <a:rPr lang="en-US" dirty="0" smtClean="0"/>
              <a:t>needs a full, identical copy of the genetic material from the parent  cell.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22597" y="267745"/>
            <a:ext cx="3226798" cy="61650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0120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Another “Real” Diagram of DNA Replication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6647" y="2374266"/>
            <a:ext cx="2923902" cy="3112134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What is shown in this diagram that we have NOT learned about in these notes?  (Hint: There are two things!)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0549" y="1690688"/>
            <a:ext cx="8509640" cy="4144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528396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 of DNA Replication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5322" y="1930128"/>
            <a:ext cx="4781890" cy="4351338"/>
          </a:xfrm>
        </p:spPr>
        <p:txBody>
          <a:bodyPr/>
          <a:lstStyle/>
          <a:p>
            <a:r>
              <a:rPr lang="en-US" dirty="0" smtClean="0"/>
              <a:t>Two identical </a:t>
            </a:r>
            <a:r>
              <a:rPr lang="en-US" dirty="0" smtClean="0">
                <a:solidFill>
                  <a:srgbClr val="FF0000"/>
                </a:solidFill>
              </a:rPr>
              <a:t>daughter </a:t>
            </a:r>
            <a:r>
              <a:rPr lang="en-US" dirty="0" smtClean="0"/>
              <a:t>double helices, each with one daughter DNA strand and one parent DNA strand.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Semiconservative </a:t>
            </a:r>
            <a:r>
              <a:rPr lang="en-US" dirty="0" smtClean="0"/>
              <a:t>replication because one parent strand is “conserved” (kept) in each daughter double helix.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44603" y="1243284"/>
            <a:ext cx="3909197" cy="4127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20968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 Alternate Hypothesis about the Result of DNA Replication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008505"/>
            <a:ext cx="5667103" cy="4351338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Conservative</a:t>
            </a:r>
            <a:r>
              <a:rPr lang="en-US" dirty="0" smtClean="0"/>
              <a:t> replication 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-one daughter double helix has </a:t>
            </a:r>
            <a:r>
              <a:rPr lang="en-US" dirty="0" smtClean="0"/>
              <a:t>	both </a:t>
            </a:r>
            <a:r>
              <a:rPr lang="en-US" dirty="0" smtClean="0"/>
              <a:t>parent 	DNA strands</a:t>
            </a:r>
          </a:p>
          <a:p>
            <a:pPr marL="0" indent="0">
              <a:buNone/>
            </a:pPr>
            <a:r>
              <a:rPr lang="en-US" dirty="0" smtClean="0"/>
              <a:t>	-one daughter double helix has </a:t>
            </a:r>
            <a:r>
              <a:rPr lang="en-US" dirty="0" smtClean="0"/>
              <a:t>	both </a:t>
            </a:r>
            <a:r>
              <a:rPr lang="en-US" dirty="0" smtClean="0"/>
              <a:t>daughter DNA </a:t>
            </a:r>
            <a:r>
              <a:rPr lang="en-US" dirty="0" smtClean="0"/>
              <a:t>strands</a:t>
            </a:r>
            <a:endParaRPr lang="en-US" dirty="0" smtClean="0"/>
          </a:p>
          <a:p>
            <a:r>
              <a:rPr lang="en-US" dirty="0" smtClean="0"/>
              <a:t>Original parent double helix would be fully “conserved” (kept) in one of the daughter double helices.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80378" y="1886631"/>
            <a:ext cx="3866741" cy="4100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677385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Semiconservative </a:t>
            </a:r>
            <a:r>
              <a:rPr lang="en-US" dirty="0" smtClean="0"/>
              <a:t>vs. Conservative Models of DNA Replication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38865" y="1878601"/>
            <a:ext cx="8622684" cy="42086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707308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Fixing Errors During DNA Replication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5510349" cy="4351338"/>
          </a:xfrm>
        </p:spPr>
        <p:txBody>
          <a:bodyPr/>
          <a:lstStyle/>
          <a:p>
            <a:r>
              <a:rPr lang="en-US" dirty="0" smtClean="0"/>
              <a:t>If </a:t>
            </a:r>
            <a:r>
              <a:rPr lang="en-US" dirty="0" smtClean="0">
                <a:solidFill>
                  <a:srgbClr val="FF0000"/>
                </a:solidFill>
              </a:rPr>
              <a:t>DNA polymerase </a:t>
            </a:r>
            <a:r>
              <a:rPr lang="en-US" dirty="0" smtClean="0"/>
              <a:t>makes an error, it can “</a:t>
            </a:r>
            <a:r>
              <a:rPr lang="en-US" dirty="0" smtClean="0">
                <a:solidFill>
                  <a:srgbClr val="FF0000"/>
                </a:solidFill>
              </a:rPr>
              <a:t>proofread</a:t>
            </a:r>
            <a:r>
              <a:rPr lang="en-US" dirty="0" smtClean="0"/>
              <a:t>” its error.</a:t>
            </a:r>
          </a:p>
          <a:p>
            <a:r>
              <a:rPr lang="en-US" dirty="0" smtClean="0"/>
              <a:t>Without proofreading… </a:t>
            </a:r>
            <a:r>
              <a:rPr lang="en-US" dirty="0" smtClean="0">
                <a:solidFill>
                  <a:srgbClr val="FF0000"/>
                </a:solidFill>
              </a:rPr>
              <a:t>1 in 10,000 </a:t>
            </a:r>
            <a:r>
              <a:rPr lang="en-US" dirty="0" smtClean="0"/>
              <a:t>base pairing errors</a:t>
            </a:r>
          </a:p>
          <a:p>
            <a:r>
              <a:rPr lang="en-US" dirty="0" smtClean="0"/>
              <a:t>With proofreading… </a:t>
            </a:r>
            <a:r>
              <a:rPr lang="en-US" dirty="0" smtClean="0">
                <a:solidFill>
                  <a:srgbClr val="FF0000"/>
                </a:solidFill>
              </a:rPr>
              <a:t>1 in 1 billion </a:t>
            </a:r>
            <a:r>
              <a:rPr lang="en-US" dirty="0" smtClean="0"/>
              <a:t>base pairing errors</a:t>
            </a: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6896280" y="1690687"/>
            <a:ext cx="4457519" cy="4486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505723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Fixing Errors at Any Time During the Cell Cycle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Chemicals, UV light, etc. can cause </a:t>
            </a:r>
            <a:r>
              <a:rPr lang="en-US" dirty="0" smtClean="0">
                <a:solidFill>
                  <a:srgbClr val="FF0000"/>
                </a:solidFill>
              </a:rPr>
              <a:t>mutations</a:t>
            </a:r>
            <a:r>
              <a:rPr lang="en-US" dirty="0" smtClean="0"/>
              <a:t> in the base sequence.  </a:t>
            </a:r>
          </a:p>
          <a:p>
            <a:r>
              <a:rPr lang="en-US" dirty="0" smtClean="0"/>
              <a:t>These chemicals, UV light, etc. are called </a:t>
            </a:r>
            <a:r>
              <a:rPr lang="en-US" dirty="0" smtClean="0">
                <a:solidFill>
                  <a:srgbClr val="FF0000"/>
                </a:solidFill>
              </a:rPr>
              <a:t>mutagens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r>
              <a:rPr lang="en-US" dirty="0" smtClean="0"/>
              <a:t>To repair the mutations…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-Exonucleases cut out damaged DNA.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-</a:t>
            </a:r>
            <a:r>
              <a:rPr lang="en-US" dirty="0" smtClean="0">
                <a:solidFill>
                  <a:srgbClr val="FF0000"/>
                </a:solidFill>
              </a:rPr>
              <a:t>DNA polymerase </a:t>
            </a:r>
            <a:r>
              <a:rPr lang="en-US" dirty="0" smtClean="0"/>
              <a:t>makes the correct chain of nucleotides/bases.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-</a:t>
            </a:r>
            <a:r>
              <a:rPr lang="en-US" dirty="0" smtClean="0">
                <a:solidFill>
                  <a:srgbClr val="FF0000"/>
                </a:solidFill>
              </a:rPr>
              <a:t>Ligase </a:t>
            </a:r>
            <a:r>
              <a:rPr lang="en-US" dirty="0" smtClean="0"/>
              <a:t>seals the new chain in with the old chain on either side.</a:t>
            </a:r>
          </a:p>
          <a:p>
            <a:pPr marL="0" indent="0">
              <a:buNone/>
            </a:pPr>
            <a:r>
              <a:rPr lang="en-US" dirty="0" smtClean="0"/>
              <a:t>	-This is called </a:t>
            </a:r>
            <a:r>
              <a:rPr lang="en-US" dirty="0" smtClean="0">
                <a:solidFill>
                  <a:srgbClr val="FF0000"/>
                </a:solidFill>
              </a:rPr>
              <a:t>excision repair </a:t>
            </a:r>
            <a:r>
              <a:rPr lang="en-US" dirty="0" smtClean="0"/>
              <a:t>or </a:t>
            </a:r>
            <a:r>
              <a:rPr lang="en-US" dirty="0" smtClean="0">
                <a:solidFill>
                  <a:srgbClr val="FF0000"/>
                </a:solidFill>
              </a:rPr>
              <a:t>nucleotide excision repair</a:t>
            </a:r>
            <a:r>
              <a:rPr lang="en-US" dirty="0" smtClean="0"/>
              <a:t>. 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251062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of Excision Repair – Thymine dimers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5092337" cy="4351338"/>
          </a:xfrm>
        </p:spPr>
        <p:txBody>
          <a:bodyPr/>
          <a:lstStyle/>
          <a:p>
            <a:r>
              <a:rPr lang="en-US" dirty="0" smtClean="0"/>
              <a:t>UV light causes adjacent </a:t>
            </a:r>
            <a:r>
              <a:rPr lang="en-US" dirty="0" err="1" smtClean="0"/>
              <a:t>thymines</a:t>
            </a:r>
            <a:r>
              <a:rPr lang="en-US" dirty="0" smtClean="0"/>
              <a:t> to covalently bond with each other (thymine dimer), which makes DNA replication impossible </a:t>
            </a:r>
            <a:r>
              <a:rPr lang="en-US" dirty="0" smtClean="0">
                <a:sym typeface="Wingdings" panose="05000000000000000000" pitchFamily="2" charset="2"/>
              </a:rPr>
              <a:t></a:t>
            </a:r>
          </a:p>
          <a:p>
            <a:r>
              <a:rPr lang="en-US" dirty="0" smtClean="0">
                <a:sym typeface="Wingdings" panose="05000000000000000000" pitchFamily="2" charset="2"/>
              </a:rPr>
              <a:t>Excision repair takes place to remove the thymine dimer </a:t>
            </a: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5954667" y="1602671"/>
            <a:ext cx="5527584" cy="49679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32200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When does DNA Replication take place?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825625"/>
            <a:ext cx="3145971" cy="1165769"/>
          </a:xfrm>
        </p:spPr>
        <p:txBody>
          <a:bodyPr/>
          <a:lstStyle/>
          <a:p>
            <a:r>
              <a:rPr lang="en-US" dirty="0" smtClean="0"/>
              <a:t>During the </a:t>
            </a:r>
            <a:r>
              <a:rPr lang="en-US" dirty="0" smtClean="0">
                <a:solidFill>
                  <a:srgbClr val="FF0000"/>
                </a:solidFill>
              </a:rPr>
              <a:t>S phase </a:t>
            </a:r>
            <a:r>
              <a:rPr lang="en-US" dirty="0" smtClean="0"/>
              <a:t>of </a:t>
            </a:r>
            <a:r>
              <a:rPr lang="en-US" dirty="0" smtClean="0">
                <a:solidFill>
                  <a:srgbClr val="FF0000"/>
                </a:solidFill>
              </a:rPr>
              <a:t>interphase</a:t>
            </a:r>
            <a:r>
              <a:rPr lang="en-US" dirty="0" smtClean="0"/>
              <a:t>. </a:t>
            </a:r>
            <a:endParaRPr lang="en-US" dirty="0"/>
          </a:p>
        </p:txBody>
      </p:sp>
      <p:pic>
        <p:nvPicPr>
          <p:cNvPr id="1026" name="Picture 2" descr="Image result for cell cycl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5428" y="1523110"/>
            <a:ext cx="6761842" cy="47473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12111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6760" y="68988"/>
            <a:ext cx="10515600" cy="1325563"/>
          </a:xfrm>
        </p:spPr>
        <p:txBody>
          <a:bodyPr/>
          <a:lstStyle/>
          <a:p>
            <a:r>
              <a:rPr lang="en-US" dirty="0" smtClean="0"/>
              <a:t>Where does DNA replication begin?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5685" y="1404439"/>
            <a:ext cx="4400006" cy="4351338"/>
          </a:xfrm>
        </p:spPr>
        <p:txBody>
          <a:bodyPr/>
          <a:lstStyle/>
          <a:p>
            <a:r>
              <a:rPr lang="en-US" dirty="0" smtClean="0"/>
              <a:t>It begins at the </a:t>
            </a:r>
            <a:r>
              <a:rPr lang="en-US" dirty="0" smtClean="0">
                <a:solidFill>
                  <a:srgbClr val="FF0000"/>
                </a:solidFill>
              </a:rPr>
              <a:t>origin of replication</a:t>
            </a:r>
            <a:r>
              <a:rPr lang="en-US" dirty="0" smtClean="0"/>
              <a:t>. </a:t>
            </a:r>
          </a:p>
          <a:p>
            <a:r>
              <a:rPr lang="en-US" dirty="0" smtClean="0"/>
              <a:t>At the origin, DNA is unzipped to form a </a:t>
            </a:r>
            <a:r>
              <a:rPr lang="en-US" dirty="0" smtClean="0">
                <a:solidFill>
                  <a:srgbClr val="FF0000"/>
                </a:solidFill>
              </a:rPr>
              <a:t>replication bubble</a:t>
            </a:r>
            <a:r>
              <a:rPr lang="en-US" dirty="0" smtClean="0"/>
              <a:t>. </a:t>
            </a:r>
          </a:p>
          <a:p>
            <a:r>
              <a:rPr lang="en-US" dirty="0" smtClean="0"/>
              <a:t>The ends off the bubble that are being unzipped are called </a:t>
            </a:r>
            <a:r>
              <a:rPr lang="en-US" dirty="0" smtClean="0">
                <a:solidFill>
                  <a:srgbClr val="FF0000"/>
                </a:solidFill>
              </a:rPr>
              <a:t>replication forks</a:t>
            </a:r>
            <a:r>
              <a:rPr lang="en-US" dirty="0" smtClean="0"/>
              <a:t>. </a:t>
            </a:r>
          </a:p>
          <a:p>
            <a:r>
              <a:rPr lang="en-US" b="1" i="1" dirty="0" smtClean="0"/>
              <a:t>Color code this image in your notes!</a:t>
            </a:r>
            <a:endParaRPr lang="en-US" b="1" i="1" dirty="0"/>
          </a:p>
        </p:txBody>
      </p:sp>
      <p:pic>
        <p:nvPicPr>
          <p:cNvPr id="4" name="Picture 3"/>
          <p:cNvPicPr/>
          <p:nvPr/>
        </p:nvPicPr>
        <p:blipFill>
          <a:blip r:embed="rId116" cstate="print"/>
          <a:srcRect/>
          <a:stretch>
            <a:fillRect/>
          </a:stretch>
        </p:blipFill>
        <p:spPr bwMode="auto">
          <a:xfrm>
            <a:off x="4924697" y="1162776"/>
            <a:ext cx="6559732" cy="5251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2" name="SMARTInkShape-35"/>
          <p:cNvSpPr/>
          <p:nvPr>
            <p:custDataLst>
              <p:tags r:id="rId1"/>
            </p:custDataLst>
          </p:nvPr>
        </p:nvSpPr>
        <p:spPr>
          <a:xfrm>
            <a:off x="4596339" y="1669852"/>
            <a:ext cx="436663" cy="348258"/>
          </a:xfrm>
          <a:custGeom>
            <a:avLst/>
            <a:gdLst/>
            <a:ahLst/>
            <a:cxnLst/>
            <a:rect l="0" t="0" r="0" b="0"/>
            <a:pathLst>
              <a:path w="436663" h="348258">
                <a:moveTo>
                  <a:pt x="285224" y="17859"/>
                </a:moveTo>
                <a:lnTo>
                  <a:pt x="285224" y="17859"/>
                </a:lnTo>
                <a:lnTo>
                  <a:pt x="280483" y="17859"/>
                </a:lnTo>
                <a:lnTo>
                  <a:pt x="279087" y="16867"/>
                </a:lnTo>
                <a:lnTo>
                  <a:pt x="278156" y="15213"/>
                </a:lnTo>
                <a:lnTo>
                  <a:pt x="277535" y="13119"/>
                </a:lnTo>
                <a:lnTo>
                  <a:pt x="276129" y="11722"/>
                </a:lnTo>
                <a:lnTo>
                  <a:pt x="268714" y="9297"/>
                </a:lnTo>
                <a:lnTo>
                  <a:pt x="224544" y="8939"/>
                </a:lnTo>
                <a:lnTo>
                  <a:pt x="180392" y="8930"/>
                </a:lnTo>
                <a:lnTo>
                  <a:pt x="138147" y="8929"/>
                </a:lnTo>
                <a:lnTo>
                  <a:pt x="110677" y="6283"/>
                </a:lnTo>
                <a:lnTo>
                  <a:pt x="77397" y="827"/>
                </a:lnTo>
                <a:lnTo>
                  <a:pt x="34000" y="32"/>
                </a:lnTo>
                <a:lnTo>
                  <a:pt x="0" y="0"/>
                </a:lnTo>
                <a:lnTo>
                  <a:pt x="8298" y="0"/>
                </a:lnTo>
                <a:lnTo>
                  <a:pt x="8403" y="42528"/>
                </a:lnTo>
                <a:lnTo>
                  <a:pt x="8403" y="83534"/>
                </a:lnTo>
                <a:lnTo>
                  <a:pt x="8403" y="127061"/>
                </a:lnTo>
                <a:lnTo>
                  <a:pt x="8403" y="170269"/>
                </a:lnTo>
                <a:lnTo>
                  <a:pt x="9395" y="181839"/>
                </a:lnTo>
                <a:lnTo>
                  <a:pt x="23225" y="226061"/>
                </a:lnTo>
                <a:lnTo>
                  <a:pt x="25996" y="247771"/>
                </a:lnTo>
                <a:lnTo>
                  <a:pt x="26261" y="291628"/>
                </a:lnTo>
                <a:lnTo>
                  <a:pt x="26263" y="325686"/>
                </a:lnTo>
                <a:lnTo>
                  <a:pt x="25270" y="327257"/>
                </a:lnTo>
                <a:lnTo>
                  <a:pt x="23617" y="328304"/>
                </a:lnTo>
                <a:lnTo>
                  <a:pt x="17701" y="330276"/>
                </a:lnTo>
                <a:lnTo>
                  <a:pt x="17333" y="339325"/>
                </a:lnTo>
                <a:lnTo>
                  <a:pt x="26253" y="339328"/>
                </a:lnTo>
                <a:lnTo>
                  <a:pt x="18573" y="339328"/>
                </a:lnTo>
                <a:lnTo>
                  <a:pt x="31003" y="339328"/>
                </a:lnTo>
                <a:lnTo>
                  <a:pt x="32399" y="340320"/>
                </a:lnTo>
                <a:lnTo>
                  <a:pt x="33330" y="341973"/>
                </a:lnTo>
                <a:lnTo>
                  <a:pt x="33951" y="344068"/>
                </a:lnTo>
                <a:lnTo>
                  <a:pt x="35357" y="345465"/>
                </a:lnTo>
                <a:lnTo>
                  <a:pt x="42772" y="347890"/>
                </a:lnTo>
                <a:lnTo>
                  <a:pt x="86924" y="348256"/>
                </a:lnTo>
                <a:lnTo>
                  <a:pt x="127742" y="348257"/>
                </a:lnTo>
                <a:lnTo>
                  <a:pt x="169153" y="348257"/>
                </a:lnTo>
                <a:lnTo>
                  <a:pt x="210810" y="348257"/>
                </a:lnTo>
                <a:lnTo>
                  <a:pt x="251269" y="348257"/>
                </a:lnTo>
                <a:lnTo>
                  <a:pt x="278443" y="347265"/>
                </a:lnTo>
                <a:lnTo>
                  <a:pt x="315909" y="340155"/>
                </a:lnTo>
                <a:lnTo>
                  <a:pt x="338964" y="340565"/>
                </a:lnTo>
                <a:lnTo>
                  <a:pt x="383286" y="347720"/>
                </a:lnTo>
                <a:lnTo>
                  <a:pt x="394290" y="347026"/>
                </a:lnTo>
                <a:lnTo>
                  <a:pt x="415838" y="340134"/>
                </a:lnTo>
                <a:lnTo>
                  <a:pt x="426288" y="339434"/>
                </a:lnTo>
                <a:lnTo>
                  <a:pt x="432302" y="344100"/>
                </a:lnTo>
                <a:lnTo>
                  <a:pt x="432885" y="345485"/>
                </a:lnTo>
                <a:lnTo>
                  <a:pt x="432282" y="346409"/>
                </a:lnTo>
                <a:lnTo>
                  <a:pt x="428171" y="348225"/>
                </a:lnTo>
                <a:lnTo>
                  <a:pt x="432860" y="348248"/>
                </a:lnTo>
                <a:lnTo>
                  <a:pt x="434250" y="347259"/>
                </a:lnTo>
                <a:lnTo>
                  <a:pt x="435176" y="345607"/>
                </a:lnTo>
                <a:lnTo>
                  <a:pt x="436662" y="340568"/>
                </a:lnTo>
                <a:lnTo>
                  <a:pt x="435792" y="340155"/>
                </a:lnTo>
                <a:lnTo>
                  <a:pt x="428099" y="339328"/>
                </a:lnTo>
              </a:path>
            </a:pathLst>
          </a:cu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5" name="SMARTInkShape-Group9"/>
          <p:cNvGrpSpPr/>
          <p:nvPr/>
        </p:nvGrpSpPr>
        <p:grpSpPr>
          <a:xfrm>
            <a:off x="4310433" y="1268016"/>
            <a:ext cx="649625" cy="580430"/>
            <a:chOff x="4310433" y="1268016"/>
            <a:chExt cx="649625" cy="580430"/>
          </a:xfrm>
        </p:grpSpPr>
        <p:sp>
          <p:nvSpPr>
            <p:cNvPr id="43" name="SMARTInkShape-36"/>
            <p:cNvSpPr/>
            <p:nvPr>
              <p:custDataLst>
                <p:tags r:id="rId113"/>
              </p:custDataLst>
            </p:nvPr>
          </p:nvSpPr>
          <p:spPr>
            <a:xfrm>
              <a:off x="4310433" y="1348386"/>
              <a:ext cx="633638" cy="500060"/>
            </a:xfrm>
            <a:custGeom>
              <a:avLst/>
              <a:gdLst/>
              <a:ahLst/>
              <a:cxnLst/>
              <a:rect l="0" t="0" r="0" b="0"/>
              <a:pathLst>
                <a:path w="633638" h="500060">
                  <a:moveTo>
                    <a:pt x="213942" y="500059"/>
                  </a:moveTo>
                  <a:lnTo>
                    <a:pt x="213942" y="500059"/>
                  </a:lnTo>
                  <a:lnTo>
                    <a:pt x="205012" y="500059"/>
                  </a:lnTo>
                  <a:lnTo>
                    <a:pt x="205012" y="491497"/>
                  </a:lnTo>
                  <a:lnTo>
                    <a:pt x="200272" y="491239"/>
                  </a:lnTo>
                  <a:lnTo>
                    <a:pt x="198875" y="490210"/>
                  </a:lnTo>
                  <a:lnTo>
                    <a:pt x="197324" y="486421"/>
                  </a:lnTo>
                  <a:lnTo>
                    <a:pt x="195918" y="485014"/>
                  </a:lnTo>
                  <a:lnTo>
                    <a:pt x="187061" y="481455"/>
                  </a:lnTo>
                  <a:lnTo>
                    <a:pt x="154331" y="450369"/>
                  </a:lnTo>
                  <a:lnTo>
                    <a:pt x="142489" y="444603"/>
                  </a:lnTo>
                  <a:lnTo>
                    <a:pt x="97856" y="401828"/>
                  </a:lnTo>
                  <a:lnTo>
                    <a:pt x="62689" y="358288"/>
                  </a:lnTo>
                  <a:lnTo>
                    <a:pt x="46335" y="342447"/>
                  </a:lnTo>
                  <a:lnTo>
                    <a:pt x="36593" y="336413"/>
                  </a:lnTo>
                  <a:lnTo>
                    <a:pt x="33202" y="332423"/>
                  </a:lnTo>
                  <a:lnTo>
                    <a:pt x="11649" y="287804"/>
                  </a:lnTo>
                  <a:lnTo>
                    <a:pt x="7647" y="253252"/>
                  </a:lnTo>
                  <a:lnTo>
                    <a:pt x="1507" y="241147"/>
                  </a:lnTo>
                  <a:lnTo>
                    <a:pt x="0" y="229202"/>
                  </a:lnTo>
                  <a:lnTo>
                    <a:pt x="9313" y="190742"/>
                  </a:lnTo>
                  <a:lnTo>
                    <a:pt x="15580" y="178639"/>
                  </a:lnTo>
                  <a:lnTo>
                    <a:pt x="21852" y="161953"/>
                  </a:lnTo>
                  <a:lnTo>
                    <a:pt x="38447" y="140264"/>
                  </a:lnTo>
                  <a:lnTo>
                    <a:pt x="50255" y="129054"/>
                  </a:lnTo>
                  <a:lnTo>
                    <a:pt x="62142" y="123165"/>
                  </a:lnTo>
                  <a:lnTo>
                    <a:pt x="68092" y="117246"/>
                  </a:lnTo>
                  <a:lnTo>
                    <a:pt x="77021" y="104742"/>
                  </a:lnTo>
                  <a:lnTo>
                    <a:pt x="118876" y="75350"/>
                  </a:lnTo>
                  <a:lnTo>
                    <a:pt x="145420" y="64649"/>
                  </a:lnTo>
                  <a:lnTo>
                    <a:pt x="167681" y="50489"/>
                  </a:lnTo>
                  <a:lnTo>
                    <a:pt x="208069" y="38850"/>
                  </a:lnTo>
                  <a:lnTo>
                    <a:pt x="249666" y="28831"/>
                  </a:lnTo>
                  <a:lnTo>
                    <a:pt x="267522" y="24746"/>
                  </a:lnTo>
                  <a:lnTo>
                    <a:pt x="285380" y="19898"/>
                  </a:lnTo>
                  <a:lnTo>
                    <a:pt x="323744" y="18035"/>
                  </a:lnTo>
                  <a:lnTo>
                    <a:pt x="339141" y="16944"/>
                  </a:lnTo>
                  <a:lnTo>
                    <a:pt x="383443" y="9483"/>
                  </a:lnTo>
                  <a:lnTo>
                    <a:pt x="413350" y="8008"/>
                  </a:lnTo>
                  <a:lnTo>
                    <a:pt x="455225" y="831"/>
                  </a:lnTo>
                  <a:lnTo>
                    <a:pt x="496882" y="46"/>
                  </a:lnTo>
                  <a:lnTo>
                    <a:pt x="528052" y="0"/>
                  </a:lnTo>
                  <a:lnTo>
                    <a:pt x="534786" y="2644"/>
                  </a:lnTo>
                  <a:lnTo>
                    <a:pt x="537971" y="4738"/>
                  </a:lnTo>
                  <a:lnTo>
                    <a:pt x="551934" y="7686"/>
                  </a:lnTo>
                  <a:lnTo>
                    <a:pt x="567301" y="9674"/>
                  </a:lnTo>
                  <a:lnTo>
                    <a:pt x="577823" y="14991"/>
                  </a:lnTo>
                  <a:lnTo>
                    <a:pt x="621657" y="17834"/>
                  </a:lnTo>
                  <a:lnTo>
                    <a:pt x="633637" y="17856"/>
                  </a:lnTo>
                </a:path>
              </a:pathLst>
            </a:custGeom>
            <a:ln w="1905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SMARTInkShape-37"/>
            <p:cNvSpPr/>
            <p:nvPr>
              <p:custDataLst>
                <p:tags r:id="rId114"/>
              </p:custDataLst>
            </p:nvPr>
          </p:nvSpPr>
          <p:spPr>
            <a:xfrm>
              <a:off x="4774406" y="1268016"/>
              <a:ext cx="185652" cy="196454"/>
            </a:xfrm>
            <a:custGeom>
              <a:avLst/>
              <a:gdLst/>
              <a:ahLst/>
              <a:cxnLst/>
              <a:rect l="0" t="0" r="0" b="0"/>
              <a:pathLst>
                <a:path w="185652" h="196454">
                  <a:moveTo>
                    <a:pt x="89297" y="0"/>
                  </a:moveTo>
                  <a:lnTo>
                    <a:pt x="89297" y="0"/>
                  </a:lnTo>
                  <a:lnTo>
                    <a:pt x="94038" y="4740"/>
                  </a:lnTo>
                  <a:lnTo>
                    <a:pt x="99011" y="7067"/>
                  </a:lnTo>
                  <a:lnTo>
                    <a:pt x="101726" y="7688"/>
                  </a:lnTo>
                  <a:lnTo>
                    <a:pt x="116155" y="15834"/>
                  </a:lnTo>
                  <a:lnTo>
                    <a:pt x="119108" y="16509"/>
                  </a:lnTo>
                  <a:lnTo>
                    <a:pt x="128006" y="22199"/>
                  </a:lnTo>
                  <a:lnTo>
                    <a:pt x="171400" y="56565"/>
                  </a:lnTo>
                  <a:lnTo>
                    <a:pt x="181202" y="65487"/>
                  </a:lnTo>
                  <a:lnTo>
                    <a:pt x="184715" y="71439"/>
                  </a:lnTo>
                  <a:lnTo>
                    <a:pt x="185651" y="74415"/>
                  </a:lnTo>
                  <a:lnTo>
                    <a:pt x="185283" y="77391"/>
                  </a:lnTo>
                  <a:lnTo>
                    <a:pt x="176427" y="98226"/>
                  </a:lnTo>
                  <a:lnTo>
                    <a:pt x="157631" y="119062"/>
                  </a:lnTo>
                  <a:lnTo>
                    <a:pt x="151748" y="122369"/>
                  </a:lnTo>
                  <a:lnTo>
                    <a:pt x="118537" y="137289"/>
                  </a:lnTo>
                  <a:lnTo>
                    <a:pt x="101283" y="147908"/>
                  </a:lnTo>
                  <a:lnTo>
                    <a:pt x="74033" y="156032"/>
                  </a:lnTo>
                  <a:lnTo>
                    <a:pt x="29698" y="183576"/>
                  </a:lnTo>
                  <a:lnTo>
                    <a:pt x="15965" y="187346"/>
                  </a:lnTo>
                  <a:lnTo>
                    <a:pt x="13620" y="189389"/>
                  </a:lnTo>
                  <a:lnTo>
                    <a:pt x="12057" y="191744"/>
                  </a:lnTo>
                  <a:lnTo>
                    <a:pt x="10022" y="193313"/>
                  </a:lnTo>
                  <a:lnTo>
                    <a:pt x="0" y="196453"/>
                  </a:lnTo>
                </a:path>
              </a:pathLst>
            </a:custGeom>
            <a:ln w="1905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7" name="SMARTInkShape-Group10"/>
          <p:cNvGrpSpPr/>
          <p:nvPr/>
        </p:nvGrpSpPr>
        <p:grpSpPr>
          <a:xfrm>
            <a:off x="5006611" y="1089422"/>
            <a:ext cx="1413052" cy="281861"/>
            <a:chOff x="5006611" y="1089422"/>
            <a:chExt cx="1413052" cy="281861"/>
          </a:xfrm>
        </p:grpSpPr>
        <p:sp>
          <p:nvSpPr>
            <p:cNvPr id="46" name="SMARTInkShape-38"/>
            <p:cNvSpPr/>
            <p:nvPr>
              <p:custDataLst>
                <p:tags r:id="rId102"/>
              </p:custDataLst>
            </p:nvPr>
          </p:nvSpPr>
          <p:spPr>
            <a:xfrm>
              <a:off x="5006611" y="1205508"/>
              <a:ext cx="192555" cy="165775"/>
            </a:xfrm>
            <a:custGeom>
              <a:avLst/>
              <a:gdLst/>
              <a:ahLst/>
              <a:cxnLst/>
              <a:rect l="0" t="0" r="0" b="0"/>
              <a:pathLst>
                <a:path w="192555" h="165775">
                  <a:moveTo>
                    <a:pt x="8897" y="0"/>
                  </a:moveTo>
                  <a:lnTo>
                    <a:pt x="8897" y="0"/>
                  </a:lnTo>
                  <a:lnTo>
                    <a:pt x="1208" y="0"/>
                  </a:lnTo>
                  <a:lnTo>
                    <a:pt x="794" y="992"/>
                  </a:lnTo>
                  <a:lnTo>
                    <a:pt x="0" y="28679"/>
                  </a:lnTo>
                  <a:lnTo>
                    <a:pt x="2627" y="35236"/>
                  </a:lnTo>
                  <a:lnTo>
                    <a:pt x="6110" y="41457"/>
                  </a:lnTo>
                  <a:lnTo>
                    <a:pt x="8071" y="51530"/>
                  </a:lnTo>
                  <a:lnTo>
                    <a:pt x="9644" y="65649"/>
                  </a:lnTo>
                  <a:lnTo>
                    <a:pt x="14961" y="77550"/>
                  </a:lnTo>
                  <a:lnTo>
                    <a:pt x="17970" y="92210"/>
                  </a:lnTo>
                  <a:lnTo>
                    <a:pt x="24704" y="103279"/>
                  </a:lnTo>
                  <a:lnTo>
                    <a:pt x="51585" y="139047"/>
                  </a:lnTo>
                  <a:lnTo>
                    <a:pt x="79784" y="158038"/>
                  </a:lnTo>
                  <a:lnTo>
                    <a:pt x="95144" y="161371"/>
                  </a:lnTo>
                  <a:lnTo>
                    <a:pt x="101138" y="165317"/>
                  </a:lnTo>
                  <a:lnTo>
                    <a:pt x="105118" y="165774"/>
                  </a:lnTo>
                  <a:lnTo>
                    <a:pt x="139620" y="159912"/>
                  </a:lnTo>
                  <a:lnTo>
                    <a:pt x="145709" y="156069"/>
                  </a:lnTo>
                  <a:lnTo>
                    <a:pt x="154716" y="143587"/>
                  </a:lnTo>
                  <a:lnTo>
                    <a:pt x="174837" y="101102"/>
                  </a:lnTo>
                  <a:lnTo>
                    <a:pt x="180471" y="82405"/>
                  </a:lnTo>
                  <a:lnTo>
                    <a:pt x="182811" y="78749"/>
                  </a:lnTo>
                  <a:lnTo>
                    <a:pt x="186104" y="64123"/>
                  </a:lnTo>
                  <a:lnTo>
                    <a:pt x="188209" y="48532"/>
                  </a:lnTo>
                  <a:lnTo>
                    <a:pt x="192109" y="42075"/>
                  </a:lnTo>
                  <a:lnTo>
                    <a:pt x="192554" y="37972"/>
                  </a:lnTo>
                  <a:lnTo>
                    <a:pt x="187491" y="8930"/>
                  </a:lnTo>
                </a:path>
              </a:pathLst>
            </a:custGeom>
            <a:ln w="1905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SMARTInkShape-39"/>
            <p:cNvSpPr/>
            <p:nvPr>
              <p:custDataLst>
                <p:tags r:id="rId103"/>
              </p:custDataLst>
            </p:nvPr>
          </p:nvSpPr>
          <p:spPr>
            <a:xfrm>
              <a:off x="5229820" y="1179255"/>
              <a:ext cx="160736" cy="160199"/>
            </a:xfrm>
            <a:custGeom>
              <a:avLst/>
              <a:gdLst/>
              <a:ahLst/>
              <a:cxnLst/>
              <a:rect l="0" t="0" r="0" b="0"/>
              <a:pathLst>
                <a:path w="160736" h="160199">
                  <a:moveTo>
                    <a:pt x="0" y="44112"/>
                  </a:moveTo>
                  <a:lnTo>
                    <a:pt x="0" y="44112"/>
                  </a:lnTo>
                  <a:lnTo>
                    <a:pt x="0" y="57414"/>
                  </a:lnTo>
                  <a:lnTo>
                    <a:pt x="993" y="58934"/>
                  </a:lnTo>
                  <a:lnTo>
                    <a:pt x="2646" y="59946"/>
                  </a:lnTo>
                  <a:lnTo>
                    <a:pt x="4741" y="60621"/>
                  </a:lnTo>
                  <a:lnTo>
                    <a:pt x="6137" y="62064"/>
                  </a:lnTo>
                  <a:lnTo>
                    <a:pt x="11024" y="71507"/>
                  </a:lnTo>
                  <a:lnTo>
                    <a:pt x="14822" y="77124"/>
                  </a:lnTo>
                  <a:lnTo>
                    <a:pt x="16960" y="86856"/>
                  </a:lnTo>
                  <a:lnTo>
                    <a:pt x="17853" y="130360"/>
                  </a:lnTo>
                  <a:lnTo>
                    <a:pt x="17860" y="151255"/>
                  </a:lnTo>
                  <a:lnTo>
                    <a:pt x="17860" y="122589"/>
                  </a:lnTo>
                  <a:lnTo>
                    <a:pt x="28884" y="79641"/>
                  </a:lnTo>
                  <a:lnTo>
                    <a:pt x="33694" y="61915"/>
                  </a:lnTo>
                  <a:lnTo>
                    <a:pt x="37765" y="44096"/>
                  </a:lnTo>
                  <a:lnTo>
                    <a:pt x="45255" y="28894"/>
                  </a:lnTo>
                  <a:lnTo>
                    <a:pt x="51863" y="21473"/>
                  </a:lnTo>
                  <a:lnTo>
                    <a:pt x="77579" y="3535"/>
                  </a:lnTo>
                  <a:lnTo>
                    <a:pt x="99856" y="0"/>
                  </a:lnTo>
                  <a:lnTo>
                    <a:pt x="106558" y="2348"/>
                  </a:lnTo>
                  <a:lnTo>
                    <a:pt x="114204" y="7199"/>
                  </a:lnTo>
                  <a:lnTo>
                    <a:pt x="121852" y="21423"/>
                  </a:lnTo>
                  <a:lnTo>
                    <a:pt x="134028" y="65248"/>
                  </a:lnTo>
                  <a:lnTo>
                    <a:pt x="144916" y="106638"/>
                  </a:lnTo>
                  <a:lnTo>
                    <a:pt x="150444" y="125696"/>
                  </a:lnTo>
                  <a:lnTo>
                    <a:pt x="152528" y="144159"/>
                  </a:lnTo>
                  <a:lnTo>
                    <a:pt x="154272" y="146529"/>
                  </a:lnTo>
                  <a:lnTo>
                    <a:pt x="156426" y="148109"/>
                  </a:lnTo>
                  <a:lnTo>
                    <a:pt x="157862" y="150154"/>
                  </a:lnTo>
                  <a:lnTo>
                    <a:pt x="160735" y="160198"/>
                  </a:lnTo>
                </a:path>
              </a:pathLst>
            </a:custGeom>
            <a:ln w="1905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SMARTInkShape-40"/>
            <p:cNvSpPr/>
            <p:nvPr>
              <p:custDataLst>
                <p:tags r:id="rId104"/>
              </p:custDataLst>
            </p:nvPr>
          </p:nvSpPr>
          <p:spPr>
            <a:xfrm>
              <a:off x="5453063" y="1116211"/>
              <a:ext cx="53579" cy="187524"/>
            </a:xfrm>
            <a:custGeom>
              <a:avLst/>
              <a:gdLst/>
              <a:ahLst/>
              <a:cxnLst/>
              <a:rect l="0" t="0" r="0" b="0"/>
              <a:pathLst>
                <a:path w="53579" h="187524">
                  <a:moveTo>
                    <a:pt x="0" y="0"/>
                  </a:moveTo>
                  <a:lnTo>
                    <a:pt x="0" y="0"/>
                  </a:lnTo>
                  <a:lnTo>
                    <a:pt x="992" y="39902"/>
                  </a:lnTo>
                  <a:lnTo>
                    <a:pt x="14821" y="84203"/>
                  </a:lnTo>
                  <a:lnTo>
                    <a:pt x="17681" y="125066"/>
                  </a:lnTo>
                  <a:lnTo>
                    <a:pt x="18772" y="135952"/>
                  </a:lnTo>
                  <a:lnTo>
                    <a:pt x="24965" y="147659"/>
                  </a:lnTo>
                  <a:lnTo>
                    <a:pt x="32091" y="157411"/>
                  </a:lnTo>
                  <a:lnTo>
                    <a:pt x="37648" y="169596"/>
                  </a:lnTo>
                  <a:lnTo>
                    <a:pt x="41537" y="175587"/>
                  </a:lnTo>
                  <a:lnTo>
                    <a:pt x="44239" y="185755"/>
                  </a:lnTo>
                  <a:lnTo>
                    <a:pt x="45367" y="186345"/>
                  </a:lnTo>
                  <a:lnTo>
                    <a:pt x="53578" y="187523"/>
                  </a:lnTo>
                </a:path>
              </a:pathLst>
            </a:custGeom>
            <a:ln w="1905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SMARTInkShape-41"/>
            <p:cNvSpPr/>
            <p:nvPr>
              <p:custDataLst>
                <p:tags r:id="rId105"/>
              </p:custDataLst>
            </p:nvPr>
          </p:nvSpPr>
          <p:spPr>
            <a:xfrm>
              <a:off x="5363766" y="1205508"/>
              <a:ext cx="196454" cy="26790"/>
            </a:xfrm>
            <a:custGeom>
              <a:avLst/>
              <a:gdLst/>
              <a:ahLst/>
              <a:cxnLst/>
              <a:rect l="0" t="0" r="0" b="0"/>
              <a:pathLst>
                <a:path w="196454" h="26790">
                  <a:moveTo>
                    <a:pt x="0" y="26789"/>
                  </a:moveTo>
                  <a:lnTo>
                    <a:pt x="0" y="26789"/>
                  </a:lnTo>
                  <a:lnTo>
                    <a:pt x="23934" y="25797"/>
                  </a:lnTo>
                  <a:lnTo>
                    <a:pt x="65834" y="18687"/>
                  </a:lnTo>
                  <a:lnTo>
                    <a:pt x="96237" y="15377"/>
                  </a:lnTo>
                  <a:lnTo>
                    <a:pt x="121646" y="10203"/>
                  </a:lnTo>
                  <a:lnTo>
                    <a:pt x="161466" y="6451"/>
                  </a:lnTo>
                  <a:lnTo>
                    <a:pt x="196453" y="0"/>
                  </a:lnTo>
                </a:path>
              </a:pathLst>
            </a:custGeom>
            <a:ln w="1905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SMARTInkShape-42"/>
            <p:cNvSpPr/>
            <p:nvPr>
              <p:custDataLst>
                <p:tags r:id="rId106"/>
              </p:custDataLst>
            </p:nvPr>
          </p:nvSpPr>
          <p:spPr>
            <a:xfrm>
              <a:off x="5546144" y="1178719"/>
              <a:ext cx="236947" cy="124884"/>
            </a:xfrm>
            <a:custGeom>
              <a:avLst/>
              <a:gdLst/>
              <a:ahLst/>
              <a:cxnLst/>
              <a:rect l="0" t="0" r="0" b="0"/>
              <a:pathLst>
                <a:path w="236947" h="124884">
                  <a:moveTo>
                    <a:pt x="5145" y="0"/>
                  </a:moveTo>
                  <a:lnTo>
                    <a:pt x="5145" y="0"/>
                  </a:lnTo>
                  <a:lnTo>
                    <a:pt x="405" y="0"/>
                  </a:lnTo>
                  <a:lnTo>
                    <a:pt x="0" y="992"/>
                  </a:lnTo>
                  <a:lnTo>
                    <a:pt x="3835" y="9713"/>
                  </a:lnTo>
                  <a:lnTo>
                    <a:pt x="5965" y="23916"/>
                  </a:lnTo>
                  <a:lnTo>
                    <a:pt x="11231" y="33765"/>
                  </a:lnTo>
                  <a:lnTo>
                    <a:pt x="14224" y="47818"/>
                  </a:lnTo>
                  <a:lnTo>
                    <a:pt x="19962" y="59698"/>
                  </a:lnTo>
                  <a:lnTo>
                    <a:pt x="23095" y="74353"/>
                  </a:lnTo>
                  <a:lnTo>
                    <a:pt x="29866" y="85420"/>
                  </a:lnTo>
                  <a:lnTo>
                    <a:pt x="54022" y="119925"/>
                  </a:lnTo>
                  <a:lnTo>
                    <a:pt x="59280" y="122753"/>
                  </a:lnTo>
                  <a:lnTo>
                    <a:pt x="73679" y="124717"/>
                  </a:lnTo>
                  <a:lnTo>
                    <a:pt x="79592" y="124883"/>
                  </a:lnTo>
                  <a:lnTo>
                    <a:pt x="81565" y="123935"/>
                  </a:lnTo>
                  <a:lnTo>
                    <a:pt x="82881" y="122311"/>
                  </a:lnTo>
                  <a:lnTo>
                    <a:pt x="85335" y="117860"/>
                  </a:lnTo>
                  <a:lnTo>
                    <a:pt x="89733" y="112575"/>
                  </a:lnTo>
                  <a:lnTo>
                    <a:pt x="92349" y="104273"/>
                  </a:lnTo>
                  <a:lnTo>
                    <a:pt x="94504" y="94961"/>
                  </a:lnTo>
                  <a:lnTo>
                    <a:pt x="109833" y="64527"/>
                  </a:lnTo>
                  <a:lnTo>
                    <a:pt x="114730" y="37758"/>
                  </a:lnTo>
                  <a:lnTo>
                    <a:pt x="118342" y="30672"/>
                  </a:lnTo>
                  <a:lnTo>
                    <a:pt x="121367" y="21104"/>
                  </a:lnTo>
                  <a:lnTo>
                    <a:pt x="127114" y="11986"/>
                  </a:lnTo>
                  <a:lnTo>
                    <a:pt x="130150" y="46"/>
                  </a:lnTo>
                  <a:lnTo>
                    <a:pt x="130160" y="20992"/>
                  </a:lnTo>
                  <a:lnTo>
                    <a:pt x="132806" y="26858"/>
                  </a:lnTo>
                  <a:lnTo>
                    <a:pt x="134901" y="29812"/>
                  </a:lnTo>
                  <a:lnTo>
                    <a:pt x="141185" y="51722"/>
                  </a:lnTo>
                  <a:lnTo>
                    <a:pt x="155241" y="74353"/>
                  </a:lnTo>
                  <a:lnTo>
                    <a:pt x="179959" y="93991"/>
                  </a:lnTo>
                  <a:lnTo>
                    <a:pt x="192510" y="100036"/>
                  </a:lnTo>
                  <a:lnTo>
                    <a:pt x="198551" y="103991"/>
                  </a:lnTo>
                  <a:lnTo>
                    <a:pt x="207530" y="106218"/>
                  </a:lnTo>
                  <a:lnTo>
                    <a:pt x="213495" y="106739"/>
                  </a:lnTo>
                  <a:lnTo>
                    <a:pt x="219454" y="104325"/>
                  </a:lnTo>
                  <a:lnTo>
                    <a:pt x="226622" y="99431"/>
                  </a:lnTo>
                  <a:lnTo>
                    <a:pt x="227603" y="96116"/>
                  </a:lnTo>
                  <a:lnTo>
                    <a:pt x="229276" y="82073"/>
                  </a:lnTo>
                  <a:lnTo>
                    <a:pt x="236062" y="60736"/>
                  </a:lnTo>
                  <a:lnTo>
                    <a:pt x="236946" y="46218"/>
                  </a:lnTo>
                  <a:lnTo>
                    <a:pt x="234506" y="37739"/>
                  </a:lnTo>
                  <a:lnTo>
                    <a:pt x="221857" y="18037"/>
                  </a:lnTo>
                  <a:lnTo>
                    <a:pt x="219531" y="11985"/>
                  </a:lnTo>
                  <a:lnTo>
                    <a:pt x="210528" y="0"/>
                  </a:lnTo>
                </a:path>
              </a:pathLst>
            </a:custGeom>
            <a:ln w="1905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SMARTInkShape-43"/>
            <p:cNvSpPr/>
            <p:nvPr>
              <p:custDataLst>
                <p:tags r:id="rId107"/>
              </p:custDataLst>
            </p:nvPr>
          </p:nvSpPr>
          <p:spPr>
            <a:xfrm>
              <a:off x="5845969" y="1223367"/>
              <a:ext cx="62509" cy="71439"/>
            </a:xfrm>
            <a:custGeom>
              <a:avLst/>
              <a:gdLst/>
              <a:ahLst/>
              <a:cxnLst/>
              <a:rect l="0" t="0" r="0" b="0"/>
              <a:pathLst>
                <a:path w="62509" h="71439">
                  <a:moveTo>
                    <a:pt x="0" y="0"/>
                  </a:moveTo>
                  <a:lnTo>
                    <a:pt x="0" y="0"/>
                  </a:lnTo>
                  <a:lnTo>
                    <a:pt x="34313" y="41382"/>
                  </a:lnTo>
                  <a:lnTo>
                    <a:pt x="62508" y="71438"/>
                  </a:lnTo>
                </a:path>
              </a:pathLst>
            </a:custGeom>
            <a:ln w="1905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SMARTInkShape-44"/>
            <p:cNvSpPr/>
            <p:nvPr>
              <p:custDataLst>
                <p:tags r:id="rId108"/>
              </p:custDataLst>
            </p:nvPr>
          </p:nvSpPr>
          <p:spPr>
            <a:xfrm>
              <a:off x="5890617" y="1151930"/>
              <a:ext cx="8931" cy="1"/>
            </a:xfrm>
            <a:custGeom>
              <a:avLst/>
              <a:gdLst/>
              <a:ahLst/>
              <a:cxnLst/>
              <a:rect l="0" t="0" r="0" b="0"/>
              <a:pathLst>
                <a:path w="8931" h="1">
                  <a:moveTo>
                    <a:pt x="0" y="0"/>
                  </a:moveTo>
                  <a:lnTo>
                    <a:pt x="0" y="0"/>
                  </a:lnTo>
                  <a:lnTo>
                    <a:pt x="8930" y="0"/>
                  </a:lnTo>
                </a:path>
              </a:pathLst>
            </a:custGeom>
            <a:ln w="1905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SMARTInkShape-45"/>
            <p:cNvSpPr/>
            <p:nvPr>
              <p:custDataLst>
                <p:tags r:id="rId109"/>
              </p:custDataLst>
            </p:nvPr>
          </p:nvSpPr>
          <p:spPr>
            <a:xfrm>
              <a:off x="5910233" y="1143000"/>
              <a:ext cx="118779" cy="125017"/>
            </a:xfrm>
            <a:custGeom>
              <a:avLst/>
              <a:gdLst/>
              <a:ahLst/>
              <a:cxnLst/>
              <a:rect l="0" t="0" r="0" b="0"/>
              <a:pathLst>
                <a:path w="118779" h="125017">
                  <a:moveTo>
                    <a:pt x="51822" y="0"/>
                  </a:moveTo>
                  <a:lnTo>
                    <a:pt x="51822" y="0"/>
                  </a:lnTo>
                  <a:lnTo>
                    <a:pt x="42341" y="0"/>
                  </a:lnTo>
                  <a:lnTo>
                    <a:pt x="39548" y="992"/>
                  </a:lnTo>
                  <a:lnTo>
                    <a:pt x="37686" y="2646"/>
                  </a:lnTo>
                  <a:lnTo>
                    <a:pt x="36445" y="4740"/>
                  </a:lnTo>
                  <a:lnTo>
                    <a:pt x="34625" y="6137"/>
                  </a:lnTo>
                  <a:lnTo>
                    <a:pt x="29957" y="7688"/>
                  </a:lnTo>
                  <a:lnTo>
                    <a:pt x="10090" y="9849"/>
                  </a:lnTo>
                  <a:lnTo>
                    <a:pt x="4170" y="13638"/>
                  </a:lnTo>
                  <a:lnTo>
                    <a:pt x="878" y="18629"/>
                  </a:lnTo>
                  <a:lnTo>
                    <a:pt x="0" y="21349"/>
                  </a:lnTo>
                  <a:lnTo>
                    <a:pt x="406" y="23162"/>
                  </a:lnTo>
                  <a:lnTo>
                    <a:pt x="1670" y="24371"/>
                  </a:lnTo>
                  <a:lnTo>
                    <a:pt x="5719" y="26707"/>
                  </a:lnTo>
                  <a:lnTo>
                    <a:pt x="49385" y="64277"/>
                  </a:lnTo>
                  <a:lnTo>
                    <a:pt x="90548" y="87242"/>
                  </a:lnTo>
                  <a:lnTo>
                    <a:pt x="118026" y="111003"/>
                  </a:lnTo>
                  <a:lnTo>
                    <a:pt x="118778" y="112698"/>
                  </a:lnTo>
                  <a:lnTo>
                    <a:pt x="118287" y="113827"/>
                  </a:lnTo>
                  <a:lnTo>
                    <a:pt x="112856" y="118062"/>
                  </a:lnTo>
                  <a:lnTo>
                    <a:pt x="110371" y="120380"/>
                  </a:lnTo>
                  <a:lnTo>
                    <a:pt x="99671" y="122955"/>
                  </a:lnTo>
                  <a:lnTo>
                    <a:pt x="55931" y="124992"/>
                  </a:lnTo>
                  <a:lnTo>
                    <a:pt x="51822" y="125016"/>
                  </a:lnTo>
                </a:path>
              </a:pathLst>
            </a:custGeom>
            <a:ln w="1905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SMARTInkShape-46"/>
            <p:cNvSpPr/>
            <p:nvPr>
              <p:custDataLst>
                <p:tags r:id="rId110"/>
              </p:custDataLst>
            </p:nvPr>
          </p:nvSpPr>
          <p:spPr>
            <a:xfrm>
              <a:off x="6078141" y="1089422"/>
              <a:ext cx="80368" cy="178595"/>
            </a:xfrm>
            <a:custGeom>
              <a:avLst/>
              <a:gdLst/>
              <a:ahLst/>
              <a:cxnLst/>
              <a:rect l="0" t="0" r="0" b="0"/>
              <a:pathLst>
                <a:path w="80368" h="178595">
                  <a:moveTo>
                    <a:pt x="0" y="0"/>
                  </a:moveTo>
                  <a:lnTo>
                    <a:pt x="0" y="0"/>
                  </a:lnTo>
                  <a:lnTo>
                    <a:pt x="0" y="39953"/>
                  </a:lnTo>
                  <a:lnTo>
                    <a:pt x="992" y="74524"/>
                  </a:lnTo>
                  <a:lnTo>
                    <a:pt x="18091" y="118738"/>
                  </a:lnTo>
                  <a:lnTo>
                    <a:pt x="26857" y="138369"/>
                  </a:lnTo>
                  <a:lnTo>
                    <a:pt x="60744" y="176807"/>
                  </a:lnTo>
                  <a:lnTo>
                    <a:pt x="64369" y="177799"/>
                  </a:lnTo>
                  <a:lnTo>
                    <a:pt x="80367" y="178594"/>
                  </a:lnTo>
                </a:path>
              </a:pathLst>
            </a:custGeom>
            <a:ln w="1905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SMARTInkShape-47"/>
            <p:cNvSpPr/>
            <p:nvPr>
              <p:custDataLst>
                <p:tags r:id="rId111"/>
              </p:custDataLst>
            </p:nvPr>
          </p:nvSpPr>
          <p:spPr>
            <a:xfrm>
              <a:off x="6033492" y="1126904"/>
              <a:ext cx="267892" cy="114324"/>
            </a:xfrm>
            <a:custGeom>
              <a:avLst/>
              <a:gdLst/>
              <a:ahLst/>
              <a:cxnLst/>
              <a:rect l="0" t="0" r="0" b="0"/>
              <a:pathLst>
                <a:path w="267892" h="114324">
                  <a:moveTo>
                    <a:pt x="0" y="78604"/>
                  </a:moveTo>
                  <a:lnTo>
                    <a:pt x="0" y="78604"/>
                  </a:lnTo>
                  <a:lnTo>
                    <a:pt x="40312" y="78604"/>
                  </a:lnTo>
                  <a:lnTo>
                    <a:pt x="74991" y="78604"/>
                  </a:lnTo>
                  <a:lnTo>
                    <a:pt x="115024" y="78604"/>
                  </a:lnTo>
                  <a:lnTo>
                    <a:pt x="153527" y="68890"/>
                  </a:lnTo>
                  <a:lnTo>
                    <a:pt x="195821" y="58814"/>
                  </a:lnTo>
                  <a:lnTo>
                    <a:pt x="211480" y="51243"/>
                  </a:lnTo>
                  <a:lnTo>
                    <a:pt x="225659" y="39796"/>
                  </a:lnTo>
                  <a:lnTo>
                    <a:pt x="229278" y="33905"/>
                  </a:lnTo>
                  <a:lnTo>
                    <a:pt x="231601" y="22039"/>
                  </a:lnTo>
                  <a:lnTo>
                    <a:pt x="232003" y="13117"/>
                  </a:lnTo>
                  <a:lnTo>
                    <a:pt x="229083" y="10141"/>
                  </a:lnTo>
                  <a:lnTo>
                    <a:pt x="217901" y="4189"/>
                  </a:lnTo>
                  <a:lnTo>
                    <a:pt x="199611" y="0"/>
                  </a:lnTo>
                  <a:lnTo>
                    <a:pt x="187604" y="1666"/>
                  </a:lnTo>
                  <a:lnTo>
                    <a:pt x="172334" y="8182"/>
                  </a:lnTo>
                  <a:lnTo>
                    <a:pt x="168468" y="10820"/>
                  </a:lnTo>
                  <a:lnTo>
                    <a:pt x="141296" y="20373"/>
                  </a:lnTo>
                  <a:lnTo>
                    <a:pt x="131383" y="33128"/>
                  </a:lnTo>
                  <a:lnTo>
                    <a:pt x="126903" y="44735"/>
                  </a:lnTo>
                  <a:lnTo>
                    <a:pt x="125575" y="54457"/>
                  </a:lnTo>
                  <a:lnTo>
                    <a:pt x="129922" y="68362"/>
                  </a:lnTo>
                  <a:lnTo>
                    <a:pt x="137493" y="80310"/>
                  </a:lnTo>
                  <a:lnTo>
                    <a:pt x="156071" y="93236"/>
                  </a:lnTo>
                  <a:lnTo>
                    <a:pt x="191606" y="110332"/>
                  </a:lnTo>
                  <a:lnTo>
                    <a:pt x="234331" y="113972"/>
                  </a:lnTo>
                  <a:lnTo>
                    <a:pt x="267891" y="114323"/>
                  </a:lnTo>
                </a:path>
              </a:pathLst>
            </a:custGeom>
            <a:ln w="1905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SMARTInkShape-48"/>
            <p:cNvSpPr/>
            <p:nvPr>
              <p:custDataLst>
                <p:tags r:id="rId112"/>
              </p:custDataLst>
            </p:nvPr>
          </p:nvSpPr>
          <p:spPr>
            <a:xfrm>
              <a:off x="6355128" y="1163663"/>
              <a:ext cx="64535" cy="73676"/>
            </a:xfrm>
            <a:custGeom>
              <a:avLst/>
              <a:gdLst/>
              <a:ahLst/>
              <a:cxnLst/>
              <a:rect l="0" t="0" r="0" b="0"/>
              <a:pathLst>
                <a:path w="64535" h="73676">
                  <a:moveTo>
                    <a:pt x="62563" y="0"/>
                  </a:moveTo>
                  <a:lnTo>
                    <a:pt x="62563" y="0"/>
                  </a:lnTo>
                  <a:lnTo>
                    <a:pt x="56192" y="3088"/>
                  </a:lnTo>
                  <a:lnTo>
                    <a:pt x="29181" y="10466"/>
                  </a:lnTo>
                  <a:lnTo>
                    <a:pt x="20153" y="18308"/>
                  </a:lnTo>
                  <a:lnTo>
                    <a:pt x="4126" y="38121"/>
                  </a:lnTo>
                  <a:lnTo>
                    <a:pt x="1105" y="47576"/>
                  </a:lnTo>
                  <a:lnTo>
                    <a:pt x="0" y="62651"/>
                  </a:lnTo>
                  <a:lnTo>
                    <a:pt x="937" y="64646"/>
                  </a:lnTo>
                  <a:lnTo>
                    <a:pt x="2553" y="65975"/>
                  </a:lnTo>
                  <a:lnTo>
                    <a:pt x="6995" y="67452"/>
                  </a:lnTo>
                  <a:lnTo>
                    <a:pt x="12276" y="68109"/>
                  </a:lnTo>
                  <a:lnTo>
                    <a:pt x="17931" y="71046"/>
                  </a:lnTo>
                  <a:lnTo>
                    <a:pt x="20828" y="73219"/>
                  </a:lnTo>
                  <a:lnTo>
                    <a:pt x="24744" y="73675"/>
                  </a:lnTo>
                  <a:lnTo>
                    <a:pt x="55511" y="66370"/>
                  </a:lnTo>
                  <a:lnTo>
                    <a:pt x="64534" y="62256"/>
                  </a:lnTo>
                </a:path>
              </a:pathLst>
            </a:custGeom>
            <a:ln w="1905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8" name="SMARTInkShape-49"/>
          <p:cNvSpPr/>
          <p:nvPr>
            <p:custDataLst>
              <p:tags r:id="rId2"/>
            </p:custDataLst>
          </p:nvPr>
        </p:nvSpPr>
        <p:spPr>
          <a:xfrm>
            <a:off x="6363891" y="1071563"/>
            <a:ext cx="98227" cy="160735"/>
          </a:xfrm>
          <a:custGeom>
            <a:avLst/>
            <a:gdLst/>
            <a:ahLst/>
            <a:cxnLst/>
            <a:rect l="0" t="0" r="0" b="0"/>
            <a:pathLst>
              <a:path w="98227" h="160735">
                <a:moveTo>
                  <a:pt x="0" y="0"/>
                </a:moveTo>
                <a:lnTo>
                  <a:pt x="0" y="0"/>
                </a:lnTo>
                <a:lnTo>
                  <a:pt x="0" y="43730"/>
                </a:lnTo>
                <a:lnTo>
                  <a:pt x="0" y="74312"/>
                </a:lnTo>
                <a:lnTo>
                  <a:pt x="2645" y="80322"/>
                </a:lnTo>
                <a:lnTo>
                  <a:pt x="6136" y="86300"/>
                </a:lnTo>
                <a:lnTo>
                  <a:pt x="9094" y="95243"/>
                </a:lnTo>
                <a:lnTo>
                  <a:pt x="14821" y="104177"/>
                </a:lnTo>
                <a:lnTo>
                  <a:pt x="16959" y="113108"/>
                </a:lnTo>
                <a:lnTo>
                  <a:pt x="17459" y="119062"/>
                </a:lnTo>
                <a:lnTo>
                  <a:pt x="18585" y="121046"/>
                </a:lnTo>
                <a:lnTo>
                  <a:pt x="20327" y="122369"/>
                </a:lnTo>
                <a:lnTo>
                  <a:pt x="24909" y="124831"/>
                </a:lnTo>
                <a:lnTo>
                  <a:pt x="30252" y="129233"/>
                </a:lnTo>
                <a:lnTo>
                  <a:pt x="33289" y="134497"/>
                </a:lnTo>
                <a:lnTo>
                  <a:pt x="34099" y="137289"/>
                </a:lnTo>
                <a:lnTo>
                  <a:pt x="40290" y="143038"/>
                </a:lnTo>
                <a:lnTo>
                  <a:pt x="50953" y="150073"/>
                </a:lnTo>
                <a:lnTo>
                  <a:pt x="51828" y="151642"/>
                </a:lnTo>
                <a:lnTo>
                  <a:pt x="52800" y="156032"/>
                </a:lnTo>
                <a:lnTo>
                  <a:pt x="54051" y="157599"/>
                </a:lnTo>
                <a:lnTo>
                  <a:pt x="61197" y="160321"/>
                </a:lnTo>
                <a:lnTo>
                  <a:pt x="88020" y="160734"/>
                </a:lnTo>
                <a:lnTo>
                  <a:pt x="88445" y="159742"/>
                </a:lnTo>
                <a:lnTo>
                  <a:pt x="89184" y="153045"/>
                </a:lnTo>
                <a:lnTo>
                  <a:pt x="91893" y="152356"/>
                </a:lnTo>
                <a:lnTo>
                  <a:pt x="98226" y="151804"/>
                </a:lnTo>
              </a:path>
            </a:pathLst>
          </a:cu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0" name="SMARTInkShape-Group13"/>
          <p:cNvGrpSpPr/>
          <p:nvPr/>
        </p:nvGrpSpPr>
        <p:grpSpPr>
          <a:xfrm>
            <a:off x="6569273" y="962311"/>
            <a:ext cx="2223494" cy="386020"/>
            <a:chOff x="6569273" y="962311"/>
            <a:chExt cx="2223494" cy="386020"/>
          </a:xfrm>
        </p:grpSpPr>
        <p:sp>
          <p:nvSpPr>
            <p:cNvPr id="59" name="SMARTInkShape-50"/>
            <p:cNvSpPr/>
            <p:nvPr>
              <p:custDataLst>
                <p:tags r:id="rId91"/>
              </p:custDataLst>
            </p:nvPr>
          </p:nvSpPr>
          <p:spPr>
            <a:xfrm>
              <a:off x="8194477" y="1009055"/>
              <a:ext cx="168989" cy="151680"/>
            </a:xfrm>
            <a:custGeom>
              <a:avLst/>
              <a:gdLst/>
              <a:ahLst/>
              <a:cxnLst/>
              <a:rect l="0" t="0" r="0" b="0"/>
              <a:pathLst>
                <a:path w="168989" h="151680">
                  <a:moveTo>
                    <a:pt x="35718" y="0"/>
                  </a:moveTo>
                  <a:lnTo>
                    <a:pt x="35718" y="0"/>
                  </a:lnTo>
                  <a:lnTo>
                    <a:pt x="40459" y="4740"/>
                  </a:lnTo>
                  <a:lnTo>
                    <a:pt x="40864" y="8121"/>
                  </a:lnTo>
                  <a:lnTo>
                    <a:pt x="36591" y="28679"/>
                  </a:lnTo>
                  <a:lnTo>
                    <a:pt x="43871" y="71906"/>
                  </a:lnTo>
                  <a:lnTo>
                    <a:pt x="44603" y="113293"/>
                  </a:lnTo>
                  <a:lnTo>
                    <a:pt x="44639" y="127440"/>
                  </a:lnTo>
                  <a:lnTo>
                    <a:pt x="47290" y="133700"/>
                  </a:lnTo>
                  <a:lnTo>
                    <a:pt x="53209" y="142338"/>
                  </a:lnTo>
                  <a:lnTo>
                    <a:pt x="54497" y="134647"/>
                  </a:lnTo>
                  <a:lnTo>
                    <a:pt x="60632" y="115048"/>
                  </a:lnTo>
                  <a:lnTo>
                    <a:pt x="62666" y="104711"/>
                  </a:lnTo>
                  <a:lnTo>
                    <a:pt x="69389" y="93312"/>
                  </a:lnTo>
                  <a:lnTo>
                    <a:pt x="83466" y="77527"/>
                  </a:lnTo>
                  <a:lnTo>
                    <a:pt x="91997" y="74144"/>
                  </a:lnTo>
                  <a:lnTo>
                    <a:pt x="131126" y="71596"/>
                  </a:lnTo>
                  <a:lnTo>
                    <a:pt x="148875" y="76225"/>
                  </a:lnTo>
                  <a:lnTo>
                    <a:pt x="161960" y="83880"/>
                  </a:lnTo>
                  <a:lnTo>
                    <a:pt x="166241" y="89535"/>
                  </a:lnTo>
                  <a:lnTo>
                    <a:pt x="168649" y="98297"/>
                  </a:lnTo>
                  <a:lnTo>
                    <a:pt x="168988" y="101250"/>
                  </a:lnTo>
                  <a:lnTo>
                    <a:pt x="166717" y="107177"/>
                  </a:lnTo>
                  <a:lnTo>
                    <a:pt x="148655" y="135682"/>
                  </a:lnTo>
                  <a:lnTo>
                    <a:pt x="140152" y="139678"/>
                  </a:lnTo>
                  <a:lnTo>
                    <a:pt x="96303" y="150376"/>
                  </a:lnTo>
                  <a:lnTo>
                    <a:pt x="52167" y="151679"/>
                  </a:lnTo>
                  <a:lnTo>
                    <a:pt x="25702" y="150787"/>
                  </a:lnTo>
                  <a:lnTo>
                    <a:pt x="0" y="142875"/>
                  </a:lnTo>
                </a:path>
              </a:pathLst>
            </a:custGeom>
            <a:ln w="1905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SMARTInkShape-51"/>
            <p:cNvSpPr/>
            <p:nvPr>
              <p:custDataLst>
                <p:tags r:id="rId92"/>
              </p:custDataLst>
            </p:nvPr>
          </p:nvSpPr>
          <p:spPr>
            <a:xfrm>
              <a:off x="8024845" y="1035844"/>
              <a:ext cx="116054" cy="116087"/>
            </a:xfrm>
            <a:custGeom>
              <a:avLst/>
              <a:gdLst/>
              <a:ahLst/>
              <a:cxnLst/>
              <a:rect l="0" t="0" r="0" b="0"/>
              <a:pathLst>
                <a:path w="116054" h="116087">
                  <a:moveTo>
                    <a:pt x="8897" y="0"/>
                  </a:moveTo>
                  <a:lnTo>
                    <a:pt x="8897" y="0"/>
                  </a:lnTo>
                  <a:lnTo>
                    <a:pt x="8897" y="4740"/>
                  </a:lnTo>
                  <a:lnTo>
                    <a:pt x="6252" y="9713"/>
                  </a:lnTo>
                  <a:lnTo>
                    <a:pt x="2760" y="15231"/>
                  </a:lnTo>
                  <a:lnTo>
                    <a:pt x="795" y="24908"/>
                  </a:lnTo>
                  <a:lnTo>
                    <a:pt x="0" y="60931"/>
                  </a:lnTo>
                  <a:lnTo>
                    <a:pt x="9064" y="94156"/>
                  </a:lnTo>
                  <a:lnTo>
                    <a:pt x="13271" y="100717"/>
                  </a:lnTo>
                  <a:lnTo>
                    <a:pt x="18447" y="104294"/>
                  </a:lnTo>
                  <a:lnTo>
                    <a:pt x="24056" y="106876"/>
                  </a:lnTo>
                  <a:lnTo>
                    <a:pt x="32792" y="112916"/>
                  </a:lnTo>
                  <a:lnTo>
                    <a:pt x="38699" y="114677"/>
                  </a:lnTo>
                  <a:lnTo>
                    <a:pt x="41664" y="114154"/>
                  </a:lnTo>
                  <a:lnTo>
                    <a:pt x="50576" y="108678"/>
                  </a:lnTo>
                  <a:lnTo>
                    <a:pt x="74382" y="86263"/>
                  </a:lnTo>
                  <a:lnTo>
                    <a:pt x="92241" y="56027"/>
                  </a:lnTo>
                  <a:lnTo>
                    <a:pt x="106193" y="12245"/>
                  </a:lnTo>
                  <a:lnTo>
                    <a:pt x="107088" y="536"/>
                  </a:lnTo>
                  <a:lnTo>
                    <a:pt x="107124" y="41870"/>
                  </a:lnTo>
                  <a:lnTo>
                    <a:pt x="107124" y="86219"/>
                  </a:lnTo>
                  <a:lnTo>
                    <a:pt x="108116" y="101063"/>
                  </a:lnTo>
                  <a:lnTo>
                    <a:pt x="116053" y="116086"/>
                  </a:lnTo>
                </a:path>
              </a:pathLst>
            </a:custGeom>
            <a:ln w="1905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SMARTInkShape-52"/>
            <p:cNvSpPr/>
            <p:nvPr>
              <p:custDataLst>
                <p:tags r:id="rId93"/>
              </p:custDataLst>
            </p:nvPr>
          </p:nvSpPr>
          <p:spPr>
            <a:xfrm>
              <a:off x="7919075" y="1053703"/>
              <a:ext cx="60827" cy="98181"/>
            </a:xfrm>
            <a:custGeom>
              <a:avLst/>
              <a:gdLst/>
              <a:ahLst/>
              <a:cxnLst/>
              <a:rect l="0" t="0" r="0" b="0"/>
              <a:pathLst>
                <a:path w="60827" h="98181">
                  <a:moveTo>
                    <a:pt x="52159" y="0"/>
                  </a:moveTo>
                  <a:lnTo>
                    <a:pt x="52159" y="0"/>
                  </a:lnTo>
                  <a:lnTo>
                    <a:pt x="14324" y="37836"/>
                  </a:lnTo>
                  <a:lnTo>
                    <a:pt x="10539" y="46912"/>
                  </a:lnTo>
                  <a:lnTo>
                    <a:pt x="7864" y="56569"/>
                  </a:lnTo>
                  <a:lnTo>
                    <a:pt x="709" y="70852"/>
                  </a:lnTo>
                  <a:lnTo>
                    <a:pt x="0" y="74024"/>
                  </a:lnTo>
                  <a:lnTo>
                    <a:pt x="519" y="77131"/>
                  </a:lnTo>
                  <a:lnTo>
                    <a:pt x="5836" y="89246"/>
                  </a:lnTo>
                  <a:lnTo>
                    <a:pt x="6394" y="92239"/>
                  </a:lnTo>
                  <a:lnTo>
                    <a:pt x="7759" y="94235"/>
                  </a:lnTo>
                  <a:lnTo>
                    <a:pt x="9660" y="95566"/>
                  </a:lnTo>
                  <a:lnTo>
                    <a:pt x="14419" y="97044"/>
                  </a:lnTo>
                  <a:lnTo>
                    <a:pt x="37314" y="98180"/>
                  </a:lnTo>
                  <a:lnTo>
                    <a:pt x="45892" y="92915"/>
                  </a:lnTo>
                  <a:lnTo>
                    <a:pt x="54334" y="84952"/>
                  </a:lnTo>
                  <a:lnTo>
                    <a:pt x="58088" y="78105"/>
                  </a:lnTo>
                  <a:lnTo>
                    <a:pt x="60826" y="51906"/>
                  </a:lnTo>
                  <a:lnTo>
                    <a:pt x="56271" y="37318"/>
                  </a:lnTo>
                  <a:lnTo>
                    <a:pt x="44832" y="20025"/>
                  </a:lnTo>
                  <a:lnTo>
                    <a:pt x="34300" y="8930"/>
                  </a:lnTo>
                </a:path>
              </a:pathLst>
            </a:custGeom>
            <a:ln w="1905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SMARTInkShape-53"/>
            <p:cNvSpPr/>
            <p:nvPr>
              <p:custDataLst>
                <p:tags r:id="rId94"/>
              </p:custDataLst>
            </p:nvPr>
          </p:nvSpPr>
          <p:spPr>
            <a:xfrm>
              <a:off x="7703880" y="964978"/>
              <a:ext cx="177609" cy="195098"/>
            </a:xfrm>
            <a:custGeom>
              <a:avLst/>
              <a:gdLst/>
              <a:ahLst/>
              <a:cxnLst/>
              <a:rect l="0" t="0" r="0" b="0"/>
              <a:pathLst>
                <a:path w="177609" h="195098">
                  <a:moveTo>
                    <a:pt x="115550" y="115514"/>
                  </a:moveTo>
                  <a:lnTo>
                    <a:pt x="115550" y="115514"/>
                  </a:lnTo>
                  <a:lnTo>
                    <a:pt x="72177" y="115514"/>
                  </a:lnTo>
                  <a:lnTo>
                    <a:pt x="49729" y="122643"/>
                  </a:lnTo>
                  <a:lnTo>
                    <a:pt x="28833" y="133606"/>
                  </a:lnTo>
                  <a:lnTo>
                    <a:pt x="5567" y="154223"/>
                  </a:lnTo>
                  <a:lnTo>
                    <a:pt x="2177" y="160169"/>
                  </a:lnTo>
                  <a:lnTo>
                    <a:pt x="0" y="172070"/>
                  </a:lnTo>
                  <a:lnTo>
                    <a:pt x="2348" y="178022"/>
                  </a:lnTo>
                  <a:lnTo>
                    <a:pt x="11940" y="189928"/>
                  </a:lnTo>
                  <a:lnTo>
                    <a:pt x="17577" y="193236"/>
                  </a:lnTo>
                  <a:lnTo>
                    <a:pt x="28974" y="195097"/>
                  </a:lnTo>
                  <a:lnTo>
                    <a:pt x="39368" y="194541"/>
                  </a:lnTo>
                  <a:lnTo>
                    <a:pt x="80121" y="186756"/>
                  </a:lnTo>
                  <a:lnTo>
                    <a:pt x="93520" y="182565"/>
                  </a:lnTo>
                  <a:lnTo>
                    <a:pt x="135324" y="153962"/>
                  </a:lnTo>
                  <a:lnTo>
                    <a:pt x="162012" y="121184"/>
                  </a:lnTo>
                  <a:lnTo>
                    <a:pt x="174640" y="84731"/>
                  </a:lnTo>
                  <a:lnTo>
                    <a:pt x="177608" y="48291"/>
                  </a:lnTo>
                  <a:lnTo>
                    <a:pt x="170329" y="16184"/>
                  </a:lnTo>
                  <a:lnTo>
                    <a:pt x="167945" y="12583"/>
                  </a:lnTo>
                  <a:lnTo>
                    <a:pt x="160003" y="5936"/>
                  </a:lnTo>
                  <a:lnTo>
                    <a:pt x="152505" y="2321"/>
                  </a:lnTo>
                  <a:lnTo>
                    <a:pt x="139606" y="0"/>
                  </a:lnTo>
                  <a:lnTo>
                    <a:pt x="133518" y="2328"/>
                  </a:lnTo>
                  <a:lnTo>
                    <a:pt x="130505" y="4338"/>
                  </a:lnTo>
                  <a:lnTo>
                    <a:pt x="128496" y="7662"/>
                  </a:lnTo>
                  <a:lnTo>
                    <a:pt x="122627" y="24610"/>
                  </a:lnTo>
                  <a:lnTo>
                    <a:pt x="120268" y="28122"/>
                  </a:lnTo>
                  <a:lnTo>
                    <a:pt x="116948" y="56768"/>
                  </a:lnTo>
                  <a:lnTo>
                    <a:pt x="122802" y="96190"/>
                  </a:lnTo>
                  <a:lnTo>
                    <a:pt x="126628" y="115080"/>
                  </a:lnTo>
                  <a:lnTo>
                    <a:pt x="131400" y="133245"/>
                  </a:lnTo>
                  <a:lnTo>
                    <a:pt x="133508" y="144230"/>
                  </a:lnTo>
                  <a:lnTo>
                    <a:pt x="140274" y="155993"/>
                  </a:lnTo>
                  <a:lnTo>
                    <a:pt x="160198" y="186952"/>
                  </a:lnTo>
                </a:path>
              </a:pathLst>
            </a:custGeom>
            <a:ln w="1905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SMARTInkShape-54"/>
            <p:cNvSpPr/>
            <p:nvPr>
              <p:custDataLst>
                <p:tags r:id="rId95"/>
              </p:custDataLst>
            </p:nvPr>
          </p:nvSpPr>
          <p:spPr>
            <a:xfrm>
              <a:off x="7381875" y="1071563"/>
              <a:ext cx="196454" cy="8930"/>
            </a:xfrm>
            <a:custGeom>
              <a:avLst/>
              <a:gdLst/>
              <a:ahLst/>
              <a:cxnLst/>
              <a:rect l="0" t="0" r="0" b="0"/>
              <a:pathLst>
                <a:path w="196454" h="8930">
                  <a:moveTo>
                    <a:pt x="0" y="0"/>
                  </a:moveTo>
                  <a:lnTo>
                    <a:pt x="0" y="0"/>
                  </a:lnTo>
                  <a:lnTo>
                    <a:pt x="40363" y="992"/>
                  </a:lnTo>
                  <a:lnTo>
                    <a:pt x="80979" y="7688"/>
                  </a:lnTo>
                  <a:lnTo>
                    <a:pt x="122344" y="8684"/>
                  </a:lnTo>
                  <a:lnTo>
                    <a:pt x="160207" y="8881"/>
                  </a:lnTo>
                  <a:lnTo>
                    <a:pt x="196453" y="8929"/>
                  </a:lnTo>
                </a:path>
              </a:pathLst>
            </a:custGeom>
            <a:ln w="1905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SMARTInkShape-55"/>
            <p:cNvSpPr/>
            <p:nvPr>
              <p:custDataLst>
                <p:tags r:id="rId96"/>
              </p:custDataLst>
            </p:nvPr>
          </p:nvSpPr>
          <p:spPr>
            <a:xfrm>
              <a:off x="7453385" y="973336"/>
              <a:ext cx="44577" cy="196454"/>
            </a:xfrm>
            <a:custGeom>
              <a:avLst/>
              <a:gdLst/>
              <a:ahLst/>
              <a:cxnLst/>
              <a:rect l="0" t="0" r="0" b="0"/>
              <a:pathLst>
                <a:path w="44577" h="196454">
                  <a:moveTo>
                    <a:pt x="8857" y="0"/>
                  </a:moveTo>
                  <a:lnTo>
                    <a:pt x="8857" y="0"/>
                  </a:lnTo>
                  <a:lnTo>
                    <a:pt x="8857" y="4740"/>
                  </a:lnTo>
                  <a:lnTo>
                    <a:pt x="6212" y="9713"/>
                  </a:lnTo>
                  <a:lnTo>
                    <a:pt x="2720" y="15231"/>
                  </a:lnTo>
                  <a:lnTo>
                    <a:pt x="755" y="24908"/>
                  </a:lnTo>
                  <a:lnTo>
                    <a:pt x="0" y="63049"/>
                  </a:lnTo>
                  <a:lnTo>
                    <a:pt x="2588" y="91462"/>
                  </a:lnTo>
                  <a:lnTo>
                    <a:pt x="10952" y="133351"/>
                  </a:lnTo>
                  <a:lnTo>
                    <a:pt x="15762" y="151629"/>
                  </a:lnTo>
                  <a:lnTo>
                    <a:pt x="17879" y="162640"/>
                  </a:lnTo>
                  <a:lnTo>
                    <a:pt x="31054" y="190342"/>
                  </a:lnTo>
                  <a:lnTo>
                    <a:pt x="36252" y="193737"/>
                  </a:lnTo>
                  <a:lnTo>
                    <a:pt x="44576" y="196453"/>
                  </a:lnTo>
                </a:path>
              </a:pathLst>
            </a:custGeom>
            <a:ln w="1905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SMARTInkShape-56"/>
            <p:cNvSpPr/>
            <p:nvPr>
              <p:custDataLst>
                <p:tags r:id="rId97"/>
              </p:custDataLst>
            </p:nvPr>
          </p:nvSpPr>
          <p:spPr>
            <a:xfrm>
              <a:off x="6980039" y="1037749"/>
              <a:ext cx="205384" cy="154695"/>
            </a:xfrm>
            <a:custGeom>
              <a:avLst/>
              <a:gdLst/>
              <a:ahLst/>
              <a:cxnLst/>
              <a:rect l="0" t="0" r="0" b="0"/>
              <a:pathLst>
                <a:path w="205384" h="154695">
                  <a:moveTo>
                    <a:pt x="0" y="69532"/>
                  </a:moveTo>
                  <a:lnTo>
                    <a:pt x="0" y="69532"/>
                  </a:lnTo>
                  <a:lnTo>
                    <a:pt x="992" y="108442"/>
                  </a:lnTo>
                  <a:lnTo>
                    <a:pt x="7129" y="119315"/>
                  </a:lnTo>
                  <a:lnTo>
                    <a:pt x="14240" y="128821"/>
                  </a:lnTo>
                  <a:lnTo>
                    <a:pt x="19790" y="140922"/>
                  </a:lnTo>
                  <a:lnTo>
                    <a:pt x="25406" y="148126"/>
                  </a:lnTo>
                  <a:lnTo>
                    <a:pt x="26516" y="154694"/>
                  </a:lnTo>
                  <a:lnTo>
                    <a:pt x="26786" y="132803"/>
                  </a:lnTo>
                  <a:lnTo>
                    <a:pt x="18687" y="90239"/>
                  </a:lnTo>
                  <a:lnTo>
                    <a:pt x="19097" y="58029"/>
                  </a:lnTo>
                  <a:lnTo>
                    <a:pt x="25581" y="32458"/>
                  </a:lnTo>
                  <a:lnTo>
                    <a:pt x="26975" y="29933"/>
                  </a:lnTo>
                  <a:lnTo>
                    <a:pt x="28898" y="28250"/>
                  </a:lnTo>
                  <a:lnTo>
                    <a:pt x="34372" y="25549"/>
                  </a:lnTo>
                  <a:lnTo>
                    <a:pt x="40060" y="25081"/>
                  </a:lnTo>
                  <a:lnTo>
                    <a:pt x="45255" y="27617"/>
                  </a:lnTo>
                  <a:lnTo>
                    <a:pt x="69629" y="45629"/>
                  </a:lnTo>
                  <a:lnTo>
                    <a:pt x="77579" y="54940"/>
                  </a:lnTo>
                  <a:lnTo>
                    <a:pt x="104597" y="72155"/>
                  </a:lnTo>
                  <a:lnTo>
                    <a:pt x="144466" y="85986"/>
                  </a:lnTo>
                  <a:lnTo>
                    <a:pt x="163589" y="87268"/>
                  </a:lnTo>
                  <a:lnTo>
                    <a:pt x="169610" y="84691"/>
                  </a:lnTo>
                  <a:lnTo>
                    <a:pt x="172605" y="82615"/>
                  </a:lnTo>
                  <a:lnTo>
                    <a:pt x="175932" y="77662"/>
                  </a:lnTo>
                  <a:lnTo>
                    <a:pt x="178402" y="72153"/>
                  </a:lnTo>
                  <a:lnTo>
                    <a:pt x="184380" y="63474"/>
                  </a:lnTo>
                  <a:lnTo>
                    <a:pt x="186127" y="57579"/>
                  </a:lnTo>
                  <a:lnTo>
                    <a:pt x="184257" y="49006"/>
                  </a:lnTo>
                  <a:lnTo>
                    <a:pt x="180271" y="33023"/>
                  </a:lnTo>
                  <a:lnTo>
                    <a:pt x="178347" y="22548"/>
                  </a:lnTo>
                  <a:lnTo>
                    <a:pt x="174185" y="14585"/>
                  </a:lnTo>
                  <a:lnTo>
                    <a:pt x="161523" y="4524"/>
                  </a:lnTo>
                  <a:lnTo>
                    <a:pt x="149944" y="0"/>
                  </a:lnTo>
                  <a:lnTo>
                    <a:pt x="146595" y="357"/>
                  </a:lnTo>
                  <a:lnTo>
                    <a:pt x="131446" y="5413"/>
                  </a:lnTo>
                  <a:lnTo>
                    <a:pt x="126326" y="5950"/>
                  </a:lnTo>
                  <a:lnTo>
                    <a:pt x="121921" y="8293"/>
                  </a:lnTo>
                  <a:lnTo>
                    <a:pt x="114380" y="16187"/>
                  </a:lnTo>
                  <a:lnTo>
                    <a:pt x="110367" y="26310"/>
                  </a:lnTo>
                  <a:lnTo>
                    <a:pt x="102434" y="54837"/>
                  </a:lnTo>
                  <a:lnTo>
                    <a:pt x="106308" y="72564"/>
                  </a:lnTo>
                  <a:lnTo>
                    <a:pt x="123218" y="108232"/>
                  </a:lnTo>
                  <a:lnTo>
                    <a:pt x="138153" y="125096"/>
                  </a:lnTo>
                  <a:lnTo>
                    <a:pt x="149375" y="133253"/>
                  </a:lnTo>
                  <a:lnTo>
                    <a:pt x="171590" y="138683"/>
                  </a:lnTo>
                  <a:lnTo>
                    <a:pt x="205383" y="140970"/>
                  </a:lnTo>
                </a:path>
              </a:pathLst>
            </a:custGeom>
            <a:ln w="1905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SMARTInkShape-57"/>
            <p:cNvSpPr/>
            <p:nvPr>
              <p:custDataLst>
                <p:tags r:id="rId98"/>
              </p:custDataLst>
            </p:nvPr>
          </p:nvSpPr>
          <p:spPr>
            <a:xfrm>
              <a:off x="7265789" y="1024433"/>
              <a:ext cx="124571" cy="145357"/>
            </a:xfrm>
            <a:custGeom>
              <a:avLst/>
              <a:gdLst/>
              <a:ahLst/>
              <a:cxnLst/>
              <a:rect l="0" t="0" r="0" b="0"/>
              <a:pathLst>
                <a:path w="124571" h="145357">
                  <a:moveTo>
                    <a:pt x="8930" y="47130"/>
                  </a:moveTo>
                  <a:lnTo>
                    <a:pt x="8930" y="47130"/>
                  </a:lnTo>
                  <a:lnTo>
                    <a:pt x="8930" y="51870"/>
                  </a:lnTo>
                  <a:lnTo>
                    <a:pt x="6284" y="56843"/>
                  </a:lnTo>
                  <a:lnTo>
                    <a:pt x="2793" y="62361"/>
                  </a:lnTo>
                  <a:lnTo>
                    <a:pt x="827" y="72037"/>
                  </a:lnTo>
                  <a:lnTo>
                    <a:pt x="15" y="116543"/>
                  </a:lnTo>
                  <a:lnTo>
                    <a:pt x="0" y="136261"/>
                  </a:lnTo>
                  <a:lnTo>
                    <a:pt x="4741" y="136377"/>
                  </a:lnTo>
                  <a:lnTo>
                    <a:pt x="6137" y="135402"/>
                  </a:lnTo>
                  <a:lnTo>
                    <a:pt x="7068" y="133759"/>
                  </a:lnTo>
                  <a:lnTo>
                    <a:pt x="8562" y="123993"/>
                  </a:lnTo>
                  <a:lnTo>
                    <a:pt x="9849" y="105381"/>
                  </a:lnTo>
                  <a:lnTo>
                    <a:pt x="18018" y="62708"/>
                  </a:lnTo>
                  <a:lnTo>
                    <a:pt x="27408" y="24594"/>
                  </a:lnTo>
                  <a:lnTo>
                    <a:pt x="34010" y="11317"/>
                  </a:lnTo>
                  <a:lnTo>
                    <a:pt x="43558" y="2109"/>
                  </a:lnTo>
                  <a:lnTo>
                    <a:pt x="47890" y="248"/>
                  </a:lnTo>
                  <a:lnTo>
                    <a:pt x="51771" y="0"/>
                  </a:lnTo>
                  <a:lnTo>
                    <a:pt x="65128" y="1991"/>
                  </a:lnTo>
                  <a:lnTo>
                    <a:pt x="68223" y="4139"/>
                  </a:lnTo>
                  <a:lnTo>
                    <a:pt x="96236" y="43194"/>
                  </a:lnTo>
                  <a:lnTo>
                    <a:pt x="109322" y="65476"/>
                  </a:lnTo>
                  <a:lnTo>
                    <a:pt x="122758" y="106846"/>
                  </a:lnTo>
                  <a:lnTo>
                    <a:pt x="124570" y="120992"/>
                  </a:lnTo>
                  <a:lnTo>
                    <a:pt x="122171" y="127252"/>
                  </a:lnTo>
                  <a:lnTo>
                    <a:pt x="118790" y="133341"/>
                  </a:lnTo>
                  <a:lnTo>
                    <a:pt x="116086" y="145356"/>
                  </a:lnTo>
                </a:path>
              </a:pathLst>
            </a:custGeom>
            <a:ln w="1905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SMARTInkShape-58"/>
            <p:cNvSpPr/>
            <p:nvPr>
              <p:custDataLst>
                <p:tags r:id="rId99"/>
              </p:custDataLst>
            </p:nvPr>
          </p:nvSpPr>
          <p:spPr>
            <a:xfrm>
              <a:off x="6758605" y="1064148"/>
              <a:ext cx="194646" cy="123501"/>
            </a:xfrm>
            <a:custGeom>
              <a:avLst/>
              <a:gdLst/>
              <a:ahLst/>
              <a:cxnLst/>
              <a:rect l="0" t="0" r="0" b="0"/>
              <a:pathLst>
                <a:path w="194646" h="123501">
                  <a:moveTo>
                    <a:pt x="78559" y="25274"/>
                  </a:moveTo>
                  <a:lnTo>
                    <a:pt x="78559" y="25274"/>
                  </a:lnTo>
                  <a:lnTo>
                    <a:pt x="64301" y="26266"/>
                  </a:lnTo>
                  <a:lnTo>
                    <a:pt x="36577" y="37703"/>
                  </a:lnTo>
                  <a:lnTo>
                    <a:pt x="27489" y="46011"/>
                  </a:lnTo>
                  <a:lnTo>
                    <a:pt x="4292" y="77285"/>
                  </a:lnTo>
                  <a:lnTo>
                    <a:pt x="0" y="89412"/>
                  </a:lnTo>
                  <a:lnTo>
                    <a:pt x="1641" y="98759"/>
                  </a:lnTo>
                  <a:lnTo>
                    <a:pt x="3468" y="104029"/>
                  </a:lnTo>
                  <a:lnTo>
                    <a:pt x="5678" y="107543"/>
                  </a:lnTo>
                  <a:lnTo>
                    <a:pt x="8143" y="109886"/>
                  </a:lnTo>
                  <a:lnTo>
                    <a:pt x="19229" y="118386"/>
                  </a:lnTo>
                  <a:lnTo>
                    <a:pt x="22138" y="119098"/>
                  </a:lnTo>
                  <a:lnTo>
                    <a:pt x="25071" y="118581"/>
                  </a:lnTo>
                  <a:lnTo>
                    <a:pt x="28017" y="117245"/>
                  </a:lnTo>
                  <a:lnTo>
                    <a:pt x="65940" y="110065"/>
                  </a:lnTo>
                  <a:lnTo>
                    <a:pt x="75596" y="102315"/>
                  </a:lnTo>
                  <a:lnTo>
                    <a:pt x="92059" y="81574"/>
                  </a:lnTo>
                  <a:lnTo>
                    <a:pt x="95845" y="59355"/>
                  </a:lnTo>
                  <a:lnTo>
                    <a:pt x="96403" y="17959"/>
                  </a:lnTo>
                  <a:lnTo>
                    <a:pt x="96418" y="0"/>
                  </a:lnTo>
                  <a:lnTo>
                    <a:pt x="96418" y="6306"/>
                  </a:lnTo>
                  <a:lnTo>
                    <a:pt x="109722" y="41679"/>
                  </a:lnTo>
                  <a:lnTo>
                    <a:pt x="117544" y="50094"/>
                  </a:lnTo>
                  <a:lnTo>
                    <a:pt x="126643" y="58133"/>
                  </a:lnTo>
                  <a:lnTo>
                    <a:pt x="147791" y="83901"/>
                  </a:lnTo>
                  <a:lnTo>
                    <a:pt x="185548" y="111909"/>
                  </a:lnTo>
                  <a:lnTo>
                    <a:pt x="188580" y="112796"/>
                  </a:lnTo>
                  <a:lnTo>
                    <a:pt x="190602" y="114380"/>
                  </a:lnTo>
                  <a:lnTo>
                    <a:pt x="194645" y="123500"/>
                  </a:lnTo>
                </a:path>
              </a:pathLst>
            </a:custGeom>
            <a:ln w="1905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SMARTInkShape-59"/>
            <p:cNvSpPr/>
            <p:nvPr>
              <p:custDataLst>
                <p:tags r:id="rId100"/>
              </p:custDataLst>
            </p:nvPr>
          </p:nvSpPr>
          <p:spPr>
            <a:xfrm>
              <a:off x="6569273" y="1071730"/>
              <a:ext cx="176677" cy="276601"/>
            </a:xfrm>
            <a:custGeom>
              <a:avLst/>
              <a:gdLst/>
              <a:ahLst/>
              <a:cxnLst/>
              <a:rect l="0" t="0" r="0" b="0"/>
              <a:pathLst>
                <a:path w="176677" h="276601">
                  <a:moveTo>
                    <a:pt x="53579" y="71270"/>
                  </a:moveTo>
                  <a:lnTo>
                    <a:pt x="53579" y="71270"/>
                  </a:lnTo>
                  <a:lnTo>
                    <a:pt x="53579" y="114588"/>
                  </a:lnTo>
                  <a:lnTo>
                    <a:pt x="56224" y="144503"/>
                  </a:lnTo>
                  <a:lnTo>
                    <a:pt x="62673" y="181455"/>
                  </a:lnTo>
                  <a:lnTo>
                    <a:pt x="70088" y="218733"/>
                  </a:lnTo>
                  <a:lnTo>
                    <a:pt x="80519" y="242293"/>
                  </a:lnTo>
                  <a:lnTo>
                    <a:pt x="95209" y="266334"/>
                  </a:lnTo>
                  <a:lnTo>
                    <a:pt x="96215" y="269774"/>
                  </a:lnTo>
                  <a:lnTo>
                    <a:pt x="97878" y="272067"/>
                  </a:lnTo>
                  <a:lnTo>
                    <a:pt x="99979" y="273595"/>
                  </a:lnTo>
                  <a:lnTo>
                    <a:pt x="107033" y="276600"/>
                  </a:lnTo>
                  <a:lnTo>
                    <a:pt x="107120" y="271897"/>
                  </a:lnTo>
                  <a:lnTo>
                    <a:pt x="96131" y="231703"/>
                  </a:lnTo>
                  <a:lnTo>
                    <a:pt x="92334" y="218972"/>
                  </a:lnTo>
                  <a:lnTo>
                    <a:pt x="84956" y="177886"/>
                  </a:lnTo>
                  <a:lnTo>
                    <a:pt x="71258" y="133707"/>
                  </a:lnTo>
                  <a:lnTo>
                    <a:pt x="56531" y="90112"/>
                  </a:lnTo>
                  <a:lnTo>
                    <a:pt x="46410" y="61649"/>
                  </a:lnTo>
                  <a:lnTo>
                    <a:pt x="45171" y="46371"/>
                  </a:lnTo>
                  <a:lnTo>
                    <a:pt x="49544" y="29276"/>
                  </a:lnTo>
                  <a:lnTo>
                    <a:pt x="59911" y="12851"/>
                  </a:lnTo>
                  <a:lnTo>
                    <a:pt x="65653" y="6280"/>
                  </a:lnTo>
                  <a:lnTo>
                    <a:pt x="74159" y="2698"/>
                  </a:lnTo>
                  <a:lnTo>
                    <a:pt x="113269" y="0"/>
                  </a:lnTo>
                  <a:lnTo>
                    <a:pt x="136953" y="6995"/>
                  </a:lnTo>
                  <a:lnTo>
                    <a:pt x="158095" y="17931"/>
                  </a:lnTo>
                  <a:lnTo>
                    <a:pt x="165514" y="24743"/>
                  </a:lnTo>
                  <a:lnTo>
                    <a:pt x="174277" y="38743"/>
                  </a:lnTo>
                  <a:lnTo>
                    <a:pt x="176676" y="46230"/>
                  </a:lnTo>
                  <a:lnTo>
                    <a:pt x="175095" y="55511"/>
                  </a:lnTo>
                  <a:lnTo>
                    <a:pt x="165997" y="77638"/>
                  </a:lnTo>
                  <a:lnTo>
                    <a:pt x="136339" y="112978"/>
                  </a:lnTo>
                  <a:lnTo>
                    <a:pt x="93592" y="141906"/>
                  </a:lnTo>
                  <a:lnTo>
                    <a:pt x="49955" y="162654"/>
                  </a:lnTo>
                  <a:lnTo>
                    <a:pt x="6109" y="175233"/>
                  </a:lnTo>
                  <a:lnTo>
                    <a:pt x="0" y="178426"/>
                  </a:lnTo>
                </a:path>
              </a:pathLst>
            </a:custGeom>
            <a:ln w="1905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SMARTInkShape-60"/>
            <p:cNvSpPr/>
            <p:nvPr>
              <p:custDataLst>
                <p:tags r:id="rId101"/>
              </p:custDataLst>
            </p:nvPr>
          </p:nvSpPr>
          <p:spPr>
            <a:xfrm>
              <a:off x="8364141" y="962311"/>
              <a:ext cx="428626" cy="180690"/>
            </a:xfrm>
            <a:custGeom>
              <a:avLst/>
              <a:gdLst/>
              <a:ahLst/>
              <a:cxnLst/>
              <a:rect l="0" t="0" r="0" b="0"/>
              <a:pathLst>
                <a:path w="428626" h="180690">
                  <a:moveTo>
                    <a:pt x="0" y="180689"/>
                  </a:moveTo>
                  <a:lnTo>
                    <a:pt x="0" y="180689"/>
                  </a:lnTo>
                  <a:lnTo>
                    <a:pt x="7689" y="180689"/>
                  </a:lnTo>
                  <a:lnTo>
                    <a:pt x="46420" y="143189"/>
                  </a:lnTo>
                  <a:lnTo>
                    <a:pt x="69382" y="104012"/>
                  </a:lnTo>
                  <a:lnTo>
                    <a:pt x="87421" y="65626"/>
                  </a:lnTo>
                  <a:lnTo>
                    <a:pt x="104345" y="25250"/>
                  </a:lnTo>
                  <a:lnTo>
                    <a:pt x="105282" y="17532"/>
                  </a:lnTo>
                  <a:lnTo>
                    <a:pt x="103922" y="11394"/>
                  </a:lnTo>
                  <a:lnTo>
                    <a:pt x="97120" y="1929"/>
                  </a:lnTo>
                  <a:lnTo>
                    <a:pt x="92527" y="0"/>
                  </a:lnTo>
                  <a:lnTo>
                    <a:pt x="82133" y="503"/>
                  </a:lnTo>
                  <a:lnTo>
                    <a:pt x="77576" y="3018"/>
                  </a:lnTo>
                  <a:lnTo>
                    <a:pt x="69867" y="11104"/>
                  </a:lnTo>
                  <a:lnTo>
                    <a:pt x="53762" y="52352"/>
                  </a:lnTo>
                  <a:lnTo>
                    <a:pt x="50724" y="59412"/>
                  </a:lnTo>
                  <a:lnTo>
                    <a:pt x="49995" y="72549"/>
                  </a:lnTo>
                  <a:lnTo>
                    <a:pt x="55090" y="103169"/>
                  </a:lnTo>
                  <a:lnTo>
                    <a:pt x="62849" y="115147"/>
                  </a:lnTo>
                  <a:lnTo>
                    <a:pt x="103869" y="142317"/>
                  </a:lnTo>
                  <a:lnTo>
                    <a:pt x="118594" y="148752"/>
                  </a:lnTo>
                  <a:lnTo>
                    <a:pt x="162755" y="153448"/>
                  </a:lnTo>
                  <a:lnTo>
                    <a:pt x="182279" y="152774"/>
                  </a:lnTo>
                  <a:lnTo>
                    <a:pt x="225366" y="138657"/>
                  </a:lnTo>
                  <a:lnTo>
                    <a:pt x="249862" y="124394"/>
                  </a:lnTo>
                  <a:lnTo>
                    <a:pt x="272645" y="103124"/>
                  </a:lnTo>
                  <a:lnTo>
                    <a:pt x="288569" y="76094"/>
                  </a:lnTo>
                  <a:lnTo>
                    <a:pt x="289613" y="71272"/>
                  </a:lnTo>
                  <a:lnTo>
                    <a:pt x="289318" y="67065"/>
                  </a:lnTo>
                  <a:lnTo>
                    <a:pt x="285227" y="50044"/>
                  </a:lnTo>
                  <a:lnTo>
                    <a:pt x="281218" y="43911"/>
                  </a:lnTo>
                  <a:lnTo>
                    <a:pt x="276129" y="40524"/>
                  </a:lnTo>
                  <a:lnTo>
                    <a:pt x="273383" y="39621"/>
                  </a:lnTo>
                  <a:lnTo>
                    <a:pt x="270560" y="40011"/>
                  </a:lnTo>
                  <a:lnTo>
                    <a:pt x="264777" y="43090"/>
                  </a:lnTo>
                  <a:lnTo>
                    <a:pt x="247042" y="58852"/>
                  </a:lnTo>
                  <a:lnTo>
                    <a:pt x="227210" y="87600"/>
                  </a:lnTo>
                  <a:lnTo>
                    <a:pt x="224417" y="97104"/>
                  </a:lnTo>
                  <a:lnTo>
                    <a:pt x="223397" y="112196"/>
                  </a:lnTo>
                  <a:lnTo>
                    <a:pt x="225956" y="118167"/>
                  </a:lnTo>
                  <a:lnTo>
                    <a:pt x="244237" y="139016"/>
                  </a:lnTo>
                  <a:lnTo>
                    <a:pt x="257796" y="147947"/>
                  </a:lnTo>
                  <a:lnTo>
                    <a:pt x="298754" y="159688"/>
                  </a:lnTo>
                  <a:lnTo>
                    <a:pt x="322676" y="160907"/>
                  </a:lnTo>
                  <a:lnTo>
                    <a:pt x="366276" y="155019"/>
                  </a:lnTo>
                  <a:lnTo>
                    <a:pt x="407279" y="146310"/>
                  </a:lnTo>
                  <a:lnTo>
                    <a:pt x="416823" y="142920"/>
                  </a:lnTo>
                  <a:lnTo>
                    <a:pt x="428625" y="136041"/>
                  </a:lnTo>
                </a:path>
              </a:pathLst>
            </a:custGeom>
            <a:ln w="1905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7" name="SMARTInkShape-Group14"/>
          <p:cNvGrpSpPr/>
          <p:nvPr/>
        </p:nvGrpSpPr>
        <p:grpSpPr>
          <a:xfrm>
            <a:off x="8899928" y="894788"/>
            <a:ext cx="812596" cy="239283"/>
            <a:chOff x="8899928" y="894788"/>
            <a:chExt cx="812596" cy="239283"/>
          </a:xfrm>
        </p:grpSpPr>
        <p:sp>
          <p:nvSpPr>
            <p:cNvPr id="71" name="SMARTInkShape-61"/>
            <p:cNvSpPr/>
            <p:nvPr>
              <p:custDataLst>
                <p:tags r:id="rId85"/>
              </p:custDataLst>
            </p:nvPr>
          </p:nvSpPr>
          <p:spPr>
            <a:xfrm>
              <a:off x="8899928" y="919758"/>
              <a:ext cx="160729" cy="214313"/>
            </a:xfrm>
            <a:custGeom>
              <a:avLst/>
              <a:gdLst/>
              <a:ahLst/>
              <a:cxnLst/>
              <a:rect l="0" t="0" r="0" b="0"/>
              <a:pathLst>
                <a:path w="160729" h="214313">
                  <a:moveTo>
                    <a:pt x="8924" y="0"/>
                  </a:moveTo>
                  <a:lnTo>
                    <a:pt x="8924" y="0"/>
                  </a:lnTo>
                  <a:lnTo>
                    <a:pt x="8924" y="16250"/>
                  </a:lnTo>
                  <a:lnTo>
                    <a:pt x="1856" y="37075"/>
                  </a:lnTo>
                  <a:lnTo>
                    <a:pt x="103" y="77470"/>
                  </a:lnTo>
                  <a:lnTo>
                    <a:pt x="0" y="119067"/>
                  </a:lnTo>
                  <a:lnTo>
                    <a:pt x="986" y="153789"/>
                  </a:lnTo>
                  <a:lnTo>
                    <a:pt x="7062" y="171526"/>
                  </a:lnTo>
                  <a:lnTo>
                    <a:pt x="8923" y="205257"/>
                  </a:lnTo>
                  <a:lnTo>
                    <a:pt x="9916" y="174336"/>
                  </a:lnTo>
                  <a:lnTo>
                    <a:pt x="16053" y="158370"/>
                  </a:lnTo>
                  <a:lnTo>
                    <a:pt x="23163" y="145923"/>
                  </a:lnTo>
                  <a:lnTo>
                    <a:pt x="26702" y="131100"/>
                  </a:lnTo>
                  <a:lnTo>
                    <a:pt x="41920" y="105261"/>
                  </a:lnTo>
                  <a:lnTo>
                    <a:pt x="76564" y="84170"/>
                  </a:lnTo>
                  <a:lnTo>
                    <a:pt x="82973" y="82057"/>
                  </a:lnTo>
                  <a:lnTo>
                    <a:pt x="91774" y="83764"/>
                  </a:lnTo>
                  <a:lnTo>
                    <a:pt x="115514" y="91457"/>
                  </a:lnTo>
                  <a:lnTo>
                    <a:pt x="127874" y="101630"/>
                  </a:lnTo>
                  <a:lnTo>
                    <a:pt x="131243" y="107346"/>
                  </a:lnTo>
                  <a:lnTo>
                    <a:pt x="141936" y="140070"/>
                  </a:lnTo>
                  <a:lnTo>
                    <a:pt x="143837" y="181487"/>
                  </a:lnTo>
                  <a:lnTo>
                    <a:pt x="150554" y="199027"/>
                  </a:lnTo>
                  <a:lnTo>
                    <a:pt x="151430" y="208240"/>
                  </a:lnTo>
                  <a:lnTo>
                    <a:pt x="152545" y="210264"/>
                  </a:lnTo>
                  <a:lnTo>
                    <a:pt x="154280" y="211613"/>
                  </a:lnTo>
                  <a:lnTo>
                    <a:pt x="160728" y="214312"/>
                  </a:lnTo>
                </a:path>
              </a:pathLst>
            </a:custGeom>
            <a:ln w="1905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SMARTInkShape-62"/>
            <p:cNvSpPr/>
            <p:nvPr>
              <p:custDataLst>
                <p:tags r:id="rId86"/>
              </p:custDataLst>
            </p:nvPr>
          </p:nvSpPr>
          <p:spPr>
            <a:xfrm>
              <a:off x="9551789" y="973336"/>
              <a:ext cx="160735" cy="160735"/>
            </a:xfrm>
            <a:custGeom>
              <a:avLst/>
              <a:gdLst/>
              <a:ahLst/>
              <a:cxnLst/>
              <a:rect l="0" t="0" r="0" b="0"/>
              <a:pathLst>
                <a:path w="160735" h="160735">
                  <a:moveTo>
                    <a:pt x="160734" y="0"/>
                  </a:moveTo>
                  <a:lnTo>
                    <a:pt x="160734" y="0"/>
                  </a:lnTo>
                  <a:lnTo>
                    <a:pt x="155994" y="4740"/>
                  </a:lnTo>
                  <a:lnTo>
                    <a:pt x="151021" y="7068"/>
                  </a:lnTo>
                  <a:lnTo>
                    <a:pt x="148306" y="7688"/>
                  </a:lnTo>
                  <a:lnTo>
                    <a:pt x="139743" y="13302"/>
                  </a:lnTo>
                  <a:lnTo>
                    <a:pt x="113433" y="51219"/>
                  </a:lnTo>
                  <a:lnTo>
                    <a:pt x="69518" y="86705"/>
                  </a:lnTo>
                  <a:lnTo>
                    <a:pt x="27731" y="124247"/>
                  </a:lnTo>
                  <a:lnTo>
                    <a:pt x="18138" y="136363"/>
                  </a:lnTo>
                  <a:lnTo>
                    <a:pt x="12030" y="144942"/>
                  </a:lnTo>
                  <a:lnTo>
                    <a:pt x="4006" y="150763"/>
                  </a:lnTo>
                  <a:lnTo>
                    <a:pt x="0" y="160734"/>
                  </a:lnTo>
                </a:path>
              </a:pathLst>
            </a:custGeom>
            <a:ln w="1905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SMARTInkShape-63"/>
            <p:cNvSpPr/>
            <p:nvPr>
              <p:custDataLst>
                <p:tags r:id="rId87"/>
              </p:custDataLst>
            </p:nvPr>
          </p:nvSpPr>
          <p:spPr>
            <a:xfrm>
              <a:off x="9560719" y="964406"/>
              <a:ext cx="125016" cy="142876"/>
            </a:xfrm>
            <a:custGeom>
              <a:avLst/>
              <a:gdLst/>
              <a:ahLst/>
              <a:cxnLst/>
              <a:rect l="0" t="0" r="0" b="0"/>
              <a:pathLst>
                <a:path w="125016" h="142876">
                  <a:moveTo>
                    <a:pt x="0" y="0"/>
                  </a:moveTo>
                  <a:lnTo>
                    <a:pt x="0" y="0"/>
                  </a:lnTo>
                  <a:lnTo>
                    <a:pt x="4741" y="0"/>
                  </a:lnTo>
                  <a:lnTo>
                    <a:pt x="6137" y="992"/>
                  </a:lnTo>
                  <a:lnTo>
                    <a:pt x="7068" y="2646"/>
                  </a:lnTo>
                  <a:lnTo>
                    <a:pt x="7689" y="4741"/>
                  </a:lnTo>
                  <a:lnTo>
                    <a:pt x="9095" y="6137"/>
                  </a:lnTo>
                  <a:lnTo>
                    <a:pt x="13302" y="7689"/>
                  </a:lnTo>
                  <a:lnTo>
                    <a:pt x="14821" y="9095"/>
                  </a:lnTo>
                  <a:lnTo>
                    <a:pt x="22200" y="21250"/>
                  </a:lnTo>
                  <a:lnTo>
                    <a:pt x="53593" y="64607"/>
                  </a:lnTo>
                  <a:lnTo>
                    <a:pt x="60529" y="74355"/>
                  </a:lnTo>
                  <a:lnTo>
                    <a:pt x="78507" y="91343"/>
                  </a:lnTo>
                  <a:lnTo>
                    <a:pt x="114312" y="132146"/>
                  </a:lnTo>
                  <a:lnTo>
                    <a:pt x="115298" y="135792"/>
                  </a:lnTo>
                  <a:lnTo>
                    <a:pt x="115561" y="138153"/>
                  </a:lnTo>
                  <a:lnTo>
                    <a:pt x="116728" y="139727"/>
                  </a:lnTo>
                  <a:lnTo>
                    <a:pt x="125015" y="142875"/>
                  </a:lnTo>
                </a:path>
              </a:pathLst>
            </a:custGeom>
            <a:ln w="1905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SMARTInkShape-64"/>
            <p:cNvSpPr/>
            <p:nvPr>
              <p:custDataLst>
                <p:tags r:id="rId88"/>
              </p:custDataLst>
            </p:nvPr>
          </p:nvSpPr>
          <p:spPr>
            <a:xfrm>
              <a:off x="9489281" y="946547"/>
              <a:ext cx="8931" cy="1"/>
            </a:xfrm>
            <a:custGeom>
              <a:avLst/>
              <a:gdLst/>
              <a:ahLst/>
              <a:cxnLst/>
              <a:rect l="0" t="0" r="0" b="0"/>
              <a:pathLst>
                <a:path w="8931" h="1">
                  <a:moveTo>
                    <a:pt x="0" y="0"/>
                  </a:moveTo>
                  <a:lnTo>
                    <a:pt x="0" y="0"/>
                  </a:lnTo>
                  <a:lnTo>
                    <a:pt x="8930" y="0"/>
                  </a:lnTo>
                </a:path>
              </a:pathLst>
            </a:custGeom>
            <a:ln w="1905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SMARTInkShape-65"/>
            <p:cNvSpPr/>
            <p:nvPr>
              <p:custDataLst>
                <p:tags r:id="rId89"/>
              </p:custDataLst>
            </p:nvPr>
          </p:nvSpPr>
          <p:spPr>
            <a:xfrm>
              <a:off x="9489281" y="1017984"/>
              <a:ext cx="8931" cy="71439"/>
            </a:xfrm>
            <a:custGeom>
              <a:avLst/>
              <a:gdLst/>
              <a:ahLst/>
              <a:cxnLst/>
              <a:rect l="0" t="0" r="0" b="0"/>
              <a:pathLst>
                <a:path w="8931" h="71439">
                  <a:moveTo>
                    <a:pt x="0" y="0"/>
                  </a:moveTo>
                  <a:lnTo>
                    <a:pt x="0" y="0"/>
                  </a:lnTo>
                  <a:lnTo>
                    <a:pt x="992" y="22943"/>
                  </a:lnTo>
                  <a:lnTo>
                    <a:pt x="8379" y="52918"/>
                  </a:lnTo>
                  <a:lnTo>
                    <a:pt x="8930" y="71438"/>
                  </a:lnTo>
                </a:path>
              </a:pathLst>
            </a:custGeom>
            <a:ln w="1905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SMARTInkShape-66"/>
            <p:cNvSpPr/>
            <p:nvPr>
              <p:custDataLst>
                <p:tags r:id="rId90"/>
              </p:custDataLst>
            </p:nvPr>
          </p:nvSpPr>
          <p:spPr>
            <a:xfrm>
              <a:off x="9114234" y="894788"/>
              <a:ext cx="303611" cy="239128"/>
            </a:xfrm>
            <a:custGeom>
              <a:avLst/>
              <a:gdLst/>
              <a:ahLst/>
              <a:cxnLst/>
              <a:rect l="0" t="0" r="0" b="0"/>
              <a:pathLst>
                <a:path w="303611" h="239128">
                  <a:moveTo>
                    <a:pt x="0" y="185704"/>
                  </a:moveTo>
                  <a:lnTo>
                    <a:pt x="0" y="185704"/>
                  </a:lnTo>
                  <a:lnTo>
                    <a:pt x="21249" y="185704"/>
                  </a:lnTo>
                  <a:lnTo>
                    <a:pt x="26974" y="183058"/>
                  </a:lnTo>
                  <a:lnTo>
                    <a:pt x="29888" y="180964"/>
                  </a:lnTo>
                  <a:lnTo>
                    <a:pt x="43473" y="178016"/>
                  </a:lnTo>
                  <a:lnTo>
                    <a:pt x="59704" y="176028"/>
                  </a:lnTo>
                  <a:lnTo>
                    <a:pt x="74356" y="169718"/>
                  </a:lnTo>
                  <a:lnTo>
                    <a:pt x="118660" y="138066"/>
                  </a:lnTo>
                  <a:lnTo>
                    <a:pt x="122191" y="132120"/>
                  </a:lnTo>
                  <a:lnTo>
                    <a:pt x="124752" y="126170"/>
                  </a:lnTo>
                  <a:lnTo>
                    <a:pt x="130781" y="117242"/>
                  </a:lnTo>
                  <a:lnTo>
                    <a:pt x="132540" y="111290"/>
                  </a:lnTo>
                  <a:lnTo>
                    <a:pt x="132016" y="108313"/>
                  </a:lnTo>
                  <a:lnTo>
                    <a:pt x="126134" y="98171"/>
                  </a:lnTo>
                  <a:lnTo>
                    <a:pt x="120607" y="92189"/>
                  </a:lnTo>
                  <a:lnTo>
                    <a:pt x="115450" y="89572"/>
                  </a:lnTo>
                  <a:lnTo>
                    <a:pt x="104054" y="87891"/>
                  </a:lnTo>
                  <a:lnTo>
                    <a:pt x="98170" y="90307"/>
                  </a:lnTo>
                  <a:lnTo>
                    <a:pt x="92249" y="93696"/>
                  </a:lnTo>
                  <a:lnTo>
                    <a:pt x="83336" y="96596"/>
                  </a:lnTo>
                  <a:lnTo>
                    <a:pt x="68461" y="108730"/>
                  </a:lnTo>
                  <a:lnTo>
                    <a:pt x="50602" y="133898"/>
                  </a:lnTo>
                  <a:lnTo>
                    <a:pt x="47295" y="143166"/>
                  </a:lnTo>
                  <a:lnTo>
                    <a:pt x="45171" y="165285"/>
                  </a:lnTo>
                  <a:lnTo>
                    <a:pt x="47526" y="174314"/>
                  </a:lnTo>
                  <a:lnTo>
                    <a:pt x="50889" y="182626"/>
                  </a:lnTo>
                  <a:lnTo>
                    <a:pt x="53774" y="197470"/>
                  </a:lnTo>
                  <a:lnTo>
                    <a:pt x="60471" y="208593"/>
                  </a:lnTo>
                  <a:lnTo>
                    <a:pt x="74538" y="224278"/>
                  </a:lnTo>
                  <a:lnTo>
                    <a:pt x="88122" y="233293"/>
                  </a:lnTo>
                  <a:lnTo>
                    <a:pt x="104713" y="237508"/>
                  </a:lnTo>
                  <a:lnTo>
                    <a:pt x="132257" y="239127"/>
                  </a:lnTo>
                  <a:lnTo>
                    <a:pt x="155036" y="232122"/>
                  </a:lnTo>
                  <a:lnTo>
                    <a:pt x="166801" y="226840"/>
                  </a:lnTo>
                  <a:lnTo>
                    <a:pt x="175998" y="218539"/>
                  </a:lnTo>
                  <a:lnTo>
                    <a:pt x="184386" y="209227"/>
                  </a:lnTo>
                  <a:lnTo>
                    <a:pt x="216544" y="181788"/>
                  </a:lnTo>
                  <a:lnTo>
                    <a:pt x="247952" y="141001"/>
                  </a:lnTo>
                  <a:lnTo>
                    <a:pt x="263648" y="111283"/>
                  </a:lnTo>
                  <a:lnTo>
                    <a:pt x="274711" y="66972"/>
                  </a:lnTo>
                  <a:lnTo>
                    <a:pt x="276404" y="38117"/>
                  </a:lnTo>
                  <a:lnTo>
                    <a:pt x="273990" y="28167"/>
                  </a:lnTo>
                  <a:lnTo>
                    <a:pt x="269698" y="16988"/>
                  </a:lnTo>
                  <a:lnTo>
                    <a:pt x="269096" y="13695"/>
                  </a:lnTo>
                  <a:lnTo>
                    <a:pt x="265781" y="7391"/>
                  </a:lnTo>
                  <a:lnTo>
                    <a:pt x="263508" y="4321"/>
                  </a:lnTo>
                  <a:lnTo>
                    <a:pt x="258337" y="910"/>
                  </a:lnTo>
                  <a:lnTo>
                    <a:pt x="255568" y="0"/>
                  </a:lnTo>
                  <a:lnTo>
                    <a:pt x="253723" y="386"/>
                  </a:lnTo>
                  <a:lnTo>
                    <a:pt x="252493" y="1635"/>
                  </a:lnTo>
                  <a:lnTo>
                    <a:pt x="251672" y="3460"/>
                  </a:lnTo>
                  <a:lnTo>
                    <a:pt x="250133" y="4677"/>
                  </a:lnTo>
                  <a:lnTo>
                    <a:pt x="243227" y="7382"/>
                  </a:lnTo>
                  <a:lnTo>
                    <a:pt x="237747" y="11530"/>
                  </a:lnTo>
                  <a:lnTo>
                    <a:pt x="211652" y="50271"/>
                  </a:lnTo>
                  <a:lnTo>
                    <a:pt x="194716" y="87184"/>
                  </a:lnTo>
                  <a:lnTo>
                    <a:pt x="188470" y="122374"/>
                  </a:lnTo>
                  <a:lnTo>
                    <a:pt x="188936" y="134737"/>
                  </a:lnTo>
                  <a:lnTo>
                    <a:pt x="194778" y="151861"/>
                  </a:lnTo>
                  <a:lnTo>
                    <a:pt x="210932" y="172331"/>
                  </a:lnTo>
                  <a:lnTo>
                    <a:pt x="237457" y="194969"/>
                  </a:lnTo>
                  <a:lnTo>
                    <a:pt x="251047" y="201017"/>
                  </a:lnTo>
                  <a:lnTo>
                    <a:pt x="292190" y="203464"/>
                  </a:lnTo>
                  <a:lnTo>
                    <a:pt x="303610" y="203564"/>
                  </a:lnTo>
                </a:path>
              </a:pathLst>
            </a:custGeom>
            <a:ln w="1905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1" name="SMARTInkShape-Group21"/>
          <p:cNvGrpSpPr/>
          <p:nvPr/>
        </p:nvGrpSpPr>
        <p:grpSpPr>
          <a:xfrm>
            <a:off x="11330229" y="4795242"/>
            <a:ext cx="561030" cy="1669853"/>
            <a:chOff x="11330229" y="4795242"/>
            <a:chExt cx="561030" cy="1669853"/>
          </a:xfrm>
        </p:grpSpPr>
        <p:sp>
          <p:nvSpPr>
            <p:cNvPr id="78" name="SMARTInkShape-67"/>
            <p:cNvSpPr/>
            <p:nvPr>
              <p:custDataLst>
                <p:tags r:id="rId82"/>
              </p:custDataLst>
            </p:nvPr>
          </p:nvSpPr>
          <p:spPr>
            <a:xfrm>
              <a:off x="11587759" y="4795242"/>
              <a:ext cx="303500" cy="928689"/>
            </a:xfrm>
            <a:custGeom>
              <a:avLst/>
              <a:gdLst/>
              <a:ahLst/>
              <a:cxnLst/>
              <a:rect l="0" t="0" r="0" b="0"/>
              <a:pathLst>
                <a:path w="303500" h="928689">
                  <a:moveTo>
                    <a:pt x="8929" y="928688"/>
                  </a:moveTo>
                  <a:lnTo>
                    <a:pt x="8929" y="928688"/>
                  </a:lnTo>
                  <a:lnTo>
                    <a:pt x="0" y="928688"/>
                  </a:lnTo>
                  <a:lnTo>
                    <a:pt x="8561" y="928688"/>
                  </a:lnTo>
                  <a:lnTo>
                    <a:pt x="18302" y="923947"/>
                  </a:lnTo>
                  <a:lnTo>
                    <a:pt x="21130" y="921559"/>
                  </a:lnTo>
                  <a:lnTo>
                    <a:pt x="26103" y="914448"/>
                  </a:lnTo>
                  <a:lnTo>
                    <a:pt x="38995" y="906565"/>
                  </a:lnTo>
                  <a:lnTo>
                    <a:pt x="42136" y="901327"/>
                  </a:lnTo>
                  <a:lnTo>
                    <a:pt x="42973" y="898541"/>
                  </a:lnTo>
                  <a:lnTo>
                    <a:pt x="44523" y="896683"/>
                  </a:lnTo>
                  <a:lnTo>
                    <a:pt x="68534" y="877834"/>
                  </a:lnTo>
                  <a:lnTo>
                    <a:pt x="76420" y="869082"/>
                  </a:lnTo>
                  <a:lnTo>
                    <a:pt x="82233" y="857235"/>
                  </a:lnTo>
                  <a:lnTo>
                    <a:pt x="84587" y="854264"/>
                  </a:lnTo>
                  <a:lnTo>
                    <a:pt x="87203" y="845670"/>
                  </a:lnTo>
                  <a:lnTo>
                    <a:pt x="89358" y="836228"/>
                  </a:lnTo>
                  <a:lnTo>
                    <a:pt x="98827" y="822083"/>
                  </a:lnTo>
                  <a:lnTo>
                    <a:pt x="121069" y="789638"/>
                  </a:lnTo>
                  <a:lnTo>
                    <a:pt x="134498" y="760935"/>
                  </a:lnTo>
                  <a:lnTo>
                    <a:pt x="145960" y="742754"/>
                  </a:lnTo>
                  <a:lnTo>
                    <a:pt x="159340" y="703829"/>
                  </a:lnTo>
                  <a:lnTo>
                    <a:pt x="161451" y="684694"/>
                  </a:lnTo>
                  <a:lnTo>
                    <a:pt x="167747" y="667686"/>
                  </a:lnTo>
                  <a:lnTo>
                    <a:pt x="169804" y="657905"/>
                  </a:lnTo>
                  <a:lnTo>
                    <a:pt x="175548" y="645829"/>
                  </a:lnTo>
                  <a:lnTo>
                    <a:pt x="184650" y="603335"/>
                  </a:lnTo>
                  <a:lnTo>
                    <a:pt x="195099" y="561323"/>
                  </a:lnTo>
                  <a:lnTo>
                    <a:pt x="207423" y="520403"/>
                  </a:lnTo>
                  <a:lnTo>
                    <a:pt x="211249" y="512079"/>
                  </a:lnTo>
                  <a:lnTo>
                    <a:pt x="221201" y="473106"/>
                  </a:lnTo>
                  <a:lnTo>
                    <a:pt x="223326" y="462285"/>
                  </a:lnTo>
                  <a:lnTo>
                    <a:pt x="229109" y="449623"/>
                  </a:lnTo>
                  <a:lnTo>
                    <a:pt x="234638" y="413246"/>
                  </a:lnTo>
                  <a:lnTo>
                    <a:pt x="255087" y="371819"/>
                  </a:lnTo>
                  <a:lnTo>
                    <a:pt x="258809" y="329176"/>
                  </a:lnTo>
                  <a:lnTo>
                    <a:pt x="259922" y="308733"/>
                  </a:lnTo>
                  <a:lnTo>
                    <a:pt x="267059" y="273771"/>
                  </a:lnTo>
                  <a:lnTo>
                    <a:pt x="268636" y="255963"/>
                  </a:lnTo>
                  <a:lnTo>
                    <a:pt x="281182" y="216047"/>
                  </a:lnTo>
                  <a:lnTo>
                    <a:pt x="288216" y="176684"/>
                  </a:lnTo>
                  <a:lnTo>
                    <a:pt x="290370" y="171367"/>
                  </a:lnTo>
                  <a:lnTo>
                    <a:pt x="290118" y="160169"/>
                  </a:lnTo>
                  <a:lnTo>
                    <a:pt x="286005" y="126718"/>
                  </a:lnTo>
                  <a:lnTo>
                    <a:pt x="285825" y="114496"/>
                  </a:lnTo>
                  <a:lnTo>
                    <a:pt x="294313" y="73054"/>
                  </a:lnTo>
                  <a:lnTo>
                    <a:pt x="294570" y="60893"/>
                  </a:lnTo>
                  <a:lnTo>
                    <a:pt x="297276" y="54184"/>
                  </a:lnTo>
                  <a:lnTo>
                    <a:pt x="300794" y="47894"/>
                  </a:lnTo>
                  <a:lnTo>
                    <a:pt x="302357" y="41791"/>
                  </a:lnTo>
                  <a:lnTo>
                    <a:pt x="301783" y="38775"/>
                  </a:lnTo>
                  <a:lnTo>
                    <a:pt x="296376" y="26805"/>
                  </a:lnTo>
                  <a:lnTo>
                    <a:pt x="294681" y="414"/>
                  </a:lnTo>
                  <a:lnTo>
                    <a:pt x="303499" y="3"/>
                  </a:lnTo>
                  <a:lnTo>
                    <a:pt x="294679" y="0"/>
                  </a:lnTo>
                </a:path>
              </a:pathLst>
            </a:custGeom>
            <a:ln w="1905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SMARTInkShape-68"/>
            <p:cNvSpPr/>
            <p:nvPr>
              <p:custDataLst>
                <p:tags r:id="rId83"/>
              </p:custDataLst>
            </p:nvPr>
          </p:nvSpPr>
          <p:spPr>
            <a:xfrm>
              <a:off x="11338254" y="6054328"/>
              <a:ext cx="258435" cy="410767"/>
            </a:xfrm>
            <a:custGeom>
              <a:avLst/>
              <a:gdLst/>
              <a:ahLst/>
              <a:cxnLst/>
              <a:rect l="0" t="0" r="0" b="0"/>
              <a:pathLst>
                <a:path w="258435" h="410767">
                  <a:moveTo>
                    <a:pt x="61980" y="17860"/>
                  </a:moveTo>
                  <a:lnTo>
                    <a:pt x="61980" y="17860"/>
                  </a:lnTo>
                  <a:lnTo>
                    <a:pt x="91791" y="17860"/>
                  </a:lnTo>
                  <a:lnTo>
                    <a:pt x="134787" y="9298"/>
                  </a:lnTo>
                  <a:lnTo>
                    <a:pt x="178236" y="566"/>
                  </a:lnTo>
                  <a:lnTo>
                    <a:pt x="222647" y="4"/>
                  </a:lnTo>
                  <a:lnTo>
                    <a:pt x="238805" y="0"/>
                  </a:lnTo>
                  <a:lnTo>
                    <a:pt x="239395" y="992"/>
                  </a:lnTo>
                  <a:lnTo>
                    <a:pt x="240560" y="16510"/>
                  </a:lnTo>
                  <a:lnTo>
                    <a:pt x="240573" y="34075"/>
                  </a:lnTo>
                  <a:lnTo>
                    <a:pt x="234437" y="42523"/>
                  </a:lnTo>
                  <a:lnTo>
                    <a:pt x="232885" y="48003"/>
                  </a:lnTo>
                  <a:lnTo>
                    <a:pt x="231665" y="92219"/>
                  </a:lnTo>
                  <a:lnTo>
                    <a:pt x="231646" y="131373"/>
                  </a:lnTo>
                  <a:lnTo>
                    <a:pt x="231644" y="172665"/>
                  </a:lnTo>
                  <a:lnTo>
                    <a:pt x="232637" y="208362"/>
                  </a:lnTo>
                  <a:lnTo>
                    <a:pt x="242669" y="250031"/>
                  </a:lnTo>
                  <a:lnTo>
                    <a:pt x="247478" y="267891"/>
                  </a:lnTo>
                  <a:lnTo>
                    <a:pt x="250418" y="301276"/>
                  </a:lnTo>
                  <a:lnTo>
                    <a:pt x="257599" y="326564"/>
                  </a:lnTo>
                  <a:lnTo>
                    <a:pt x="258434" y="357184"/>
                  </a:lnTo>
                  <a:lnTo>
                    <a:pt x="250744" y="364876"/>
                  </a:lnTo>
                  <a:lnTo>
                    <a:pt x="245130" y="365749"/>
                  </a:lnTo>
                  <a:lnTo>
                    <a:pt x="228545" y="366085"/>
                  </a:lnTo>
                  <a:lnTo>
                    <a:pt x="222660" y="368749"/>
                  </a:lnTo>
                  <a:lnTo>
                    <a:pt x="216737" y="372248"/>
                  </a:lnTo>
                  <a:lnTo>
                    <a:pt x="206832" y="374218"/>
                  </a:lnTo>
                  <a:lnTo>
                    <a:pt x="175733" y="375966"/>
                  </a:lnTo>
                  <a:lnTo>
                    <a:pt x="158275" y="382100"/>
                  </a:lnTo>
                  <a:lnTo>
                    <a:pt x="131385" y="386457"/>
                  </a:lnTo>
                  <a:lnTo>
                    <a:pt x="114956" y="390996"/>
                  </a:lnTo>
                  <a:lnTo>
                    <a:pt x="97521" y="394986"/>
                  </a:lnTo>
                  <a:lnTo>
                    <a:pt x="78592" y="400483"/>
                  </a:lnTo>
                  <a:lnTo>
                    <a:pt x="41890" y="402749"/>
                  </a:lnTo>
                  <a:lnTo>
                    <a:pt x="23776" y="409514"/>
                  </a:lnTo>
                  <a:lnTo>
                    <a:pt x="0" y="410756"/>
                  </a:lnTo>
                  <a:lnTo>
                    <a:pt x="8402" y="410766"/>
                  </a:lnTo>
                </a:path>
              </a:pathLst>
            </a:custGeom>
            <a:ln w="1905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SMARTInkShape-69"/>
            <p:cNvSpPr/>
            <p:nvPr>
              <p:custDataLst>
                <p:tags r:id="rId84"/>
              </p:custDataLst>
            </p:nvPr>
          </p:nvSpPr>
          <p:spPr>
            <a:xfrm>
              <a:off x="11330229" y="5475725"/>
              <a:ext cx="265667" cy="494429"/>
            </a:xfrm>
            <a:custGeom>
              <a:avLst/>
              <a:gdLst/>
              <a:ahLst/>
              <a:cxnLst/>
              <a:rect l="0" t="0" r="0" b="0"/>
              <a:pathLst>
                <a:path w="265667" h="494429">
                  <a:moveTo>
                    <a:pt x="70005" y="16033"/>
                  </a:moveTo>
                  <a:lnTo>
                    <a:pt x="70005" y="16033"/>
                  </a:lnTo>
                  <a:lnTo>
                    <a:pt x="70005" y="23721"/>
                  </a:lnTo>
                  <a:lnTo>
                    <a:pt x="70998" y="24135"/>
                  </a:lnTo>
                  <a:lnTo>
                    <a:pt x="74746" y="24594"/>
                  </a:lnTo>
                  <a:lnTo>
                    <a:pt x="76142" y="23725"/>
                  </a:lnTo>
                  <a:lnTo>
                    <a:pt x="77073" y="22153"/>
                  </a:lnTo>
                  <a:lnTo>
                    <a:pt x="77695" y="20113"/>
                  </a:lnTo>
                  <a:lnTo>
                    <a:pt x="79100" y="18753"/>
                  </a:lnTo>
                  <a:lnTo>
                    <a:pt x="83308" y="17241"/>
                  </a:lnTo>
                  <a:lnTo>
                    <a:pt x="108966" y="15111"/>
                  </a:lnTo>
                  <a:lnTo>
                    <a:pt x="125693" y="8979"/>
                  </a:lnTo>
                  <a:lnTo>
                    <a:pt x="162197" y="6184"/>
                  </a:lnTo>
                  <a:lnTo>
                    <a:pt x="179203" y="49"/>
                  </a:lnTo>
                  <a:lnTo>
                    <a:pt x="189975" y="0"/>
                  </a:lnTo>
                  <a:lnTo>
                    <a:pt x="233574" y="7872"/>
                  </a:lnTo>
                  <a:lnTo>
                    <a:pt x="246425" y="14762"/>
                  </a:lnTo>
                  <a:lnTo>
                    <a:pt x="260443" y="29048"/>
                  </a:lnTo>
                  <a:lnTo>
                    <a:pt x="265666" y="40812"/>
                  </a:lnTo>
                  <a:lnTo>
                    <a:pt x="261484" y="51707"/>
                  </a:lnTo>
                  <a:lnTo>
                    <a:pt x="250982" y="69213"/>
                  </a:lnTo>
                  <a:lnTo>
                    <a:pt x="242555" y="108640"/>
                  </a:lnTo>
                  <a:lnTo>
                    <a:pt x="240049" y="147596"/>
                  </a:lnTo>
                  <a:lnTo>
                    <a:pt x="233608" y="181074"/>
                  </a:lnTo>
                  <a:lnTo>
                    <a:pt x="231306" y="224434"/>
                  </a:lnTo>
                  <a:lnTo>
                    <a:pt x="231806" y="265470"/>
                  </a:lnTo>
                  <a:lnTo>
                    <a:pt x="235907" y="285842"/>
                  </a:lnTo>
                  <a:lnTo>
                    <a:pt x="233704" y="303454"/>
                  </a:lnTo>
                  <a:lnTo>
                    <a:pt x="239379" y="343810"/>
                  </a:lnTo>
                  <a:lnTo>
                    <a:pt x="248036" y="388447"/>
                  </a:lnTo>
                  <a:lnTo>
                    <a:pt x="248224" y="392302"/>
                  </a:lnTo>
                  <a:lnTo>
                    <a:pt x="251078" y="399229"/>
                  </a:lnTo>
                  <a:lnTo>
                    <a:pt x="253229" y="402466"/>
                  </a:lnTo>
                  <a:lnTo>
                    <a:pt x="253670" y="405616"/>
                  </a:lnTo>
                  <a:lnTo>
                    <a:pt x="248606" y="444135"/>
                  </a:lnTo>
                  <a:lnTo>
                    <a:pt x="205758" y="451726"/>
                  </a:lnTo>
                  <a:lnTo>
                    <a:pt x="161787" y="453555"/>
                  </a:lnTo>
                  <a:lnTo>
                    <a:pt x="121702" y="464610"/>
                  </a:lnTo>
                  <a:lnTo>
                    <a:pt x="110842" y="468408"/>
                  </a:lnTo>
                  <a:lnTo>
                    <a:pt x="94562" y="471539"/>
                  </a:lnTo>
                  <a:lnTo>
                    <a:pt x="82022" y="477317"/>
                  </a:lnTo>
                  <a:lnTo>
                    <a:pt x="45695" y="482843"/>
                  </a:lnTo>
                  <a:lnTo>
                    <a:pt x="37372" y="486434"/>
                  </a:lnTo>
                  <a:lnTo>
                    <a:pt x="9673" y="489194"/>
                  </a:lnTo>
                  <a:lnTo>
                    <a:pt x="3402" y="494014"/>
                  </a:lnTo>
                  <a:lnTo>
                    <a:pt x="1789" y="494428"/>
                  </a:lnTo>
                  <a:lnTo>
                    <a:pt x="715" y="493714"/>
                  </a:lnTo>
                  <a:lnTo>
                    <a:pt x="0" y="492244"/>
                  </a:lnTo>
                  <a:lnTo>
                    <a:pt x="514" y="491265"/>
                  </a:lnTo>
                  <a:lnTo>
                    <a:pt x="1850" y="490612"/>
                  </a:lnTo>
                  <a:lnTo>
                    <a:pt x="16427" y="489306"/>
                  </a:lnTo>
                </a:path>
              </a:pathLst>
            </a:custGeom>
            <a:ln w="1905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2" name="SMARTInkShape-70"/>
          <p:cNvSpPr/>
          <p:nvPr>
            <p:custDataLst>
              <p:tags r:id="rId3"/>
            </p:custDataLst>
          </p:nvPr>
        </p:nvSpPr>
        <p:spPr>
          <a:xfrm>
            <a:off x="11596688" y="4750594"/>
            <a:ext cx="366118" cy="1526967"/>
          </a:xfrm>
          <a:custGeom>
            <a:avLst/>
            <a:gdLst/>
            <a:ahLst/>
            <a:cxnLst/>
            <a:rect l="0" t="0" r="0" b="0"/>
            <a:pathLst>
              <a:path w="366118" h="1526967">
                <a:moveTo>
                  <a:pt x="0" y="1518047"/>
                </a:moveTo>
                <a:lnTo>
                  <a:pt x="0" y="1518047"/>
                </a:lnTo>
                <a:lnTo>
                  <a:pt x="0" y="1526966"/>
                </a:lnTo>
                <a:lnTo>
                  <a:pt x="0" y="1522233"/>
                </a:lnTo>
                <a:lnTo>
                  <a:pt x="992" y="1520838"/>
                </a:lnTo>
                <a:lnTo>
                  <a:pt x="2646" y="1519908"/>
                </a:lnTo>
                <a:lnTo>
                  <a:pt x="9094" y="1518292"/>
                </a:lnTo>
                <a:lnTo>
                  <a:pt x="43262" y="1518047"/>
                </a:lnTo>
                <a:lnTo>
                  <a:pt x="51503" y="1511910"/>
                </a:lnTo>
                <a:lnTo>
                  <a:pt x="59798" y="1508953"/>
                </a:lnTo>
                <a:lnTo>
                  <a:pt x="69708" y="1501537"/>
                </a:lnTo>
                <a:lnTo>
                  <a:pt x="78225" y="1499462"/>
                </a:lnTo>
                <a:lnTo>
                  <a:pt x="86568" y="1494129"/>
                </a:lnTo>
                <a:lnTo>
                  <a:pt x="92382" y="1492533"/>
                </a:lnTo>
                <a:lnTo>
                  <a:pt x="94331" y="1491116"/>
                </a:lnTo>
                <a:lnTo>
                  <a:pt x="95629" y="1489179"/>
                </a:lnTo>
                <a:lnTo>
                  <a:pt x="98065" y="1484380"/>
                </a:lnTo>
                <a:lnTo>
                  <a:pt x="102454" y="1478941"/>
                </a:lnTo>
                <a:lnTo>
                  <a:pt x="107712" y="1475862"/>
                </a:lnTo>
                <a:lnTo>
                  <a:pt x="110503" y="1475041"/>
                </a:lnTo>
                <a:lnTo>
                  <a:pt x="112363" y="1473501"/>
                </a:lnTo>
                <a:lnTo>
                  <a:pt x="131219" y="1449510"/>
                </a:lnTo>
                <a:lnTo>
                  <a:pt x="141144" y="1439434"/>
                </a:lnTo>
                <a:lnTo>
                  <a:pt x="167067" y="1402075"/>
                </a:lnTo>
                <a:lnTo>
                  <a:pt x="169502" y="1396059"/>
                </a:lnTo>
                <a:lnTo>
                  <a:pt x="175459" y="1387093"/>
                </a:lnTo>
                <a:lnTo>
                  <a:pt x="178656" y="1378153"/>
                </a:lnTo>
                <a:lnTo>
                  <a:pt x="184455" y="1369220"/>
                </a:lnTo>
                <a:lnTo>
                  <a:pt x="187605" y="1360290"/>
                </a:lnTo>
                <a:lnTo>
                  <a:pt x="193390" y="1351359"/>
                </a:lnTo>
                <a:lnTo>
                  <a:pt x="196538" y="1342429"/>
                </a:lnTo>
                <a:lnTo>
                  <a:pt x="219352" y="1309504"/>
                </a:lnTo>
                <a:lnTo>
                  <a:pt x="223081" y="1298608"/>
                </a:lnTo>
                <a:lnTo>
                  <a:pt x="229037" y="1289097"/>
                </a:lnTo>
                <a:lnTo>
                  <a:pt x="243140" y="1250713"/>
                </a:lnTo>
                <a:lnTo>
                  <a:pt x="246968" y="1244450"/>
                </a:lnTo>
                <a:lnTo>
                  <a:pt x="261001" y="1206064"/>
                </a:lnTo>
                <a:lnTo>
                  <a:pt x="281860" y="1173615"/>
                </a:lnTo>
                <a:lnTo>
                  <a:pt x="296705" y="1134636"/>
                </a:lnTo>
                <a:lnTo>
                  <a:pt x="306985" y="1117535"/>
                </a:lnTo>
                <a:lnTo>
                  <a:pt x="310894" y="1105579"/>
                </a:lnTo>
                <a:lnTo>
                  <a:pt x="314968" y="1086943"/>
                </a:lnTo>
                <a:lnTo>
                  <a:pt x="323544" y="1063199"/>
                </a:lnTo>
                <a:lnTo>
                  <a:pt x="333785" y="1046098"/>
                </a:lnTo>
                <a:lnTo>
                  <a:pt x="337684" y="1029401"/>
                </a:lnTo>
                <a:lnTo>
                  <a:pt x="339995" y="1006973"/>
                </a:lnTo>
                <a:lnTo>
                  <a:pt x="346330" y="989314"/>
                </a:lnTo>
                <a:lnTo>
                  <a:pt x="350333" y="972778"/>
                </a:lnTo>
                <a:lnTo>
                  <a:pt x="355834" y="954153"/>
                </a:lnTo>
                <a:lnTo>
                  <a:pt x="357171" y="912709"/>
                </a:lnTo>
                <a:lnTo>
                  <a:pt x="357185" y="890102"/>
                </a:lnTo>
                <a:lnTo>
                  <a:pt x="359832" y="884088"/>
                </a:lnTo>
                <a:lnTo>
                  <a:pt x="361928" y="881095"/>
                </a:lnTo>
                <a:lnTo>
                  <a:pt x="364875" y="867402"/>
                </a:lnTo>
                <a:lnTo>
                  <a:pt x="366110" y="823537"/>
                </a:lnTo>
                <a:lnTo>
                  <a:pt x="366117" y="778908"/>
                </a:lnTo>
                <a:lnTo>
                  <a:pt x="366117" y="734724"/>
                </a:lnTo>
                <a:lnTo>
                  <a:pt x="366117" y="694049"/>
                </a:lnTo>
                <a:lnTo>
                  <a:pt x="366117" y="653461"/>
                </a:lnTo>
                <a:lnTo>
                  <a:pt x="366117" y="641315"/>
                </a:lnTo>
                <a:lnTo>
                  <a:pt x="363470" y="634609"/>
                </a:lnTo>
                <a:lnTo>
                  <a:pt x="361376" y="631432"/>
                </a:lnTo>
                <a:lnTo>
                  <a:pt x="358427" y="617480"/>
                </a:lnTo>
                <a:lnTo>
                  <a:pt x="357220" y="586495"/>
                </a:lnTo>
                <a:lnTo>
                  <a:pt x="354556" y="580479"/>
                </a:lnTo>
                <a:lnTo>
                  <a:pt x="352456" y="577486"/>
                </a:lnTo>
                <a:lnTo>
                  <a:pt x="349501" y="563792"/>
                </a:lnTo>
                <a:lnTo>
                  <a:pt x="348267" y="519167"/>
                </a:lnTo>
                <a:lnTo>
                  <a:pt x="345616" y="510868"/>
                </a:lnTo>
                <a:lnTo>
                  <a:pt x="342123" y="503872"/>
                </a:lnTo>
                <a:lnTo>
                  <a:pt x="339697" y="488266"/>
                </a:lnTo>
                <a:lnTo>
                  <a:pt x="339330" y="444750"/>
                </a:lnTo>
                <a:lnTo>
                  <a:pt x="339328" y="425757"/>
                </a:lnTo>
                <a:lnTo>
                  <a:pt x="336681" y="419743"/>
                </a:lnTo>
                <a:lnTo>
                  <a:pt x="333191" y="413764"/>
                </a:lnTo>
                <a:lnTo>
                  <a:pt x="330949" y="401840"/>
                </a:lnTo>
                <a:lnTo>
                  <a:pt x="330401" y="359515"/>
                </a:lnTo>
                <a:lnTo>
                  <a:pt x="329407" y="347308"/>
                </a:lnTo>
                <a:lnTo>
                  <a:pt x="325659" y="338575"/>
                </a:lnTo>
                <a:lnTo>
                  <a:pt x="325254" y="334857"/>
                </a:lnTo>
                <a:lnTo>
                  <a:pt x="329525" y="318686"/>
                </a:lnTo>
                <a:lnTo>
                  <a:pt x="327364" y="312626"/>
                </a:lnTo>
                <a:lnTo>
                  <a:pt x="325400" y="309620"/>
                </a:lnTo>
                <a:lnTo>
                  <a:pt x="313883" y="266524"/>
                </a:lnTo>
                <a:lnTo>
                  <a:pt x="312546" y="224243"/>
                </a:lnTo>
                <a:lnTo>
                  <a:pt x="311548" y="205017"/>
                </a:lnTo>
                <a:lnTo>
                  <a:pt x="304437" y="182061"/>
                </a:lnTo>
                <a:lnTo>
                  <a:pt x="303616" y="139718"/>
                </a:lnTo>
                <a:lnTo>
                  <a:pt x="303610" y="122407"/>
                </a:lnTo>
                <a:lnTo>
                  <a:pt x="306255" y="116249"/>
                </a:lnTo>
                <a:lnTo>
                  <a:pt x="309746" y="110205"/>
                </a:lnTo>
                <a:lnTo>
                  <a:pt x="311987" y="98241"/>
                </a:lnTo>
                <a:lnTo>
                  <a:pt x="312429" y="81582"/>
                </a:lnTo>
                <a:lnTo>
                  <a:pt x="309843" y="73301"/>
                </a:lnTo>
                <a:lnTo>
                  <a:pt x="306379" y="66312"/>
                </a:lnTo>
                <a:lnTo>
                  <a:pt x="303717" y="46444"/>
                </a:lnTo>
                <a:lnTo>
                  <a:pt x="303609" y="1916"/>
                </a:lnTo>
                <a:lnTo>
                  <a:pt x="303609" y="10"/>
                </a:lnTo>
                <a:lnTo>
                  <a:pt x="298463" y="2"/>
                </a:lnTo>
                <a:lnTo>
                  <a:pt x="303609" y="0"/>
                </a:lnTo>
              </a:path>
            </a:pathLst>
          </a:cu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SMARTInkShape-71"/>
          <p:cNvSpPr/>
          <p:nvPr>
            <p:custDataLst>
              <p:tags r:id="rId4"/>
            </p:custDataLst>
          </p:nvPr>
        </p:nvSpPr>
        <p:spPr>
          <a:xfrm>
            <a:off x="11739573" y="1125254"/>
            <a:ext cx="294670" cy="3625341"/>
          </a:xfrm>
          <a:custGeom>
            <a:avLst/>
            <a:gdLst/>
            <a:ahLst/>
            <a:cxnLst/>
            <a:rect l="0" t="0" r="0" b="0"/>
            <a:pathLst>
              <a:path w="294670" h="3625341">
                <a:moveTo>
                  <a:pt x="169654" y="3625340"/>
                </a:moveTo>
                <a:lnTo>
                  <a:pt x="169654" y="3625340"/>
                </a:lnTo>
                <a:lnTo>
                  <a:pt x="169654" y="3616519"/>
                </a:lnTo>
                <a:lnTo>
                  <a:pt x="164913" y="3616442"/>
                </a:lnTo>
                <a:lnTo>
                  <a:pt x="163517" y="3615440"/>
                </a:lnTo>
                <a:lnTo>
                  <a:pt x="161091" y="3608724"/>
                </a:lnTo>
                <a:lnTo>
                  <a:pt x="160833" y="3598368"/>
                </a:lnTo>
                <a:lnTo>
                  <a:pt x="163418" y="3590863"/>
                </a:lnTo>
                <a:lnTo>
                  <a:pt x="166883" y="3584220"/>
                </a:lnTo>
                <a:lnTo>
                  <a:pt x="169288" y="3568858"/>
                </a:lnTo>
                <a:lnTo>
                  <a:pt x="169647" y="3526747"/>
                </a:lnTo>
                <a:lnTo>
                  <a:pt x="169654" y="3485422"/>
                </a:lnTo>
                <a:lnTo>
                  <a:pt x="169654" y="3446571"/>
                </a:lnTo>
                <a:lnTo>
                  <a:pt x="175790" y="3403691"/>
                </a:lnTo>
                <a:lnTo>
                  <a:pt x="180678" y="3364048"/>
                </a:lnTo>
                <a:lnTo>
                  <a:pt x="186163" y="3323034"/>
                </a:lnTo>
                <a:lnTo>
                  <a:pt x="187394" y="3280695"/>
                </a:lnTo>
                <a:lnTo>
                  <a:pt x="194565" y="3240663"/>
                </a:lnTo>
                <a:lnTo>
                  <a:pt x="196195" y="3202759"/>
                </a:lnTo>
                <a:lnTo>
                  <a:pt x="199039" y="3169356"/>
                </a:lnTo>
                <a:lnTo>
                  <a:pt x="204538" y="3131339"/>
                </a:lnTo>
                <a:lnTo>
                  <a:pt x="205263" y="3089181"/>
                </a:lnTo>
                <a:lnTo>
                  <a:pt x="205357" y="3047506"/>
                </a:lnTo>
                <a:lnTo>
                  <a:pt x="205370" y="3005381"/>
                </a:lnTo>
                <a:lnTo>
                  <a:pt x="205372" y="2963744"/>
                </a:lnTo>
                <a:lnTo>
                  <a:pt x="205372" y="2924146"/>
                </a:lnTo>
                <a:lnTo>
                  <a:pt x="205372" y="2884552"/>
                </a:lnTo>
                <a:lnTo>
                  <a:pt x="205372" y="2847135"/>
                </a:lnTo>
                <a:lnTo>
                  <a:pt x="198305" y="2806280"/>
                </a:lnTo>
                <a:lnTo>
                  <a:pt x="196688" y="2767239"/>
                </a:lnTo>
                <a:lnTo>
                  <a:pt x="196475" y="2723329"/>
                </a:lnTo>
                <a:lnTo>
                  <a:pt x="197441" y="2688693"/>
                </a:lnTo>
                <a:lnTo>
                  <a:pt x="204132" y="2650760"/>
                </a:lnTo>
                <a:lnTo>
                  <a:pt x="205208" y="2607192"/>
                </a:lnTo>
                <a:lnTo>
                  <a:pt x="204307" y="2590415"/>
                </a:lnTo>
                <a:lnTo>
                  <a:pt x="200207" y="2568822"/>
                </a:lnTo>
                <a:lnTo>
                  <a:pt x="204496" y="2526618"/>
                </a:lnTo>
                <a:lnTo>
                  <a:pt x="205258" y="2484936"/>
                </a:lnTo>
                <a:lnTo>
                  <a:pt x="205357" y="2445787"/>
                </a:lnTo>
                <a:lnTo>
                  <a:pt x="208016" y="2410738"/>
                </a:lnTo>
                <a:lnTo>
                  <a:pt x="214466" y="2366232"/>
                </a:lnTo>
                <a:lnTo>
                  <a:pt x="221881" y="2326343"/>
                </a:lnTo>
                <a:lnTo>
                  <a:pt x="228109" y="2293988"/>
                </a:lnTo>
                <a:lnTo>
                  <a:pt x="224070" y="2254799"/>
                </a:lnTo>
                <a:lnTo>
                  <a:pt x="230410" y="2213883"/>
                </a:lnTo>
                <a:lnTo>
                  <a:pt x="231930" y="2175863"/>
                </a:lnTo>
                <a:lnTo>
                  <a:pt x="229470" y="2142445"/>
                </a:lnTo>
                <a:lnTo>
                  <a:pt x="224053" y="2098288"/>
                </a:lnTo>
                <a:lnTo>
                  <a:pt x="223340" y="2058445"/>
                </a:lnTo>
                <a:lnTo>
                  <a:pt x="230313" y="2017443"/>
                </a:lnTo>
                <a:lnTo>
                  <a:pt x="231918" y="1973275"/>
                </a:lnTo>
                <a:lnTo>
                  <a:pt x="232130" y="1928689"/>
                </a:lnTo>
                <a:lnTo>
                  <a:pt x="234803" y="1886695"/>
                </a:lnTo>
                <a:lnTo>
                  <a:pt x="239849" y="1856020"/>
                </a:lnTo>
                <a:lnTo>
                  <a:pt x="240846" y="1815161"/>
                </a:lnTo>
                <a:lnTo>
                  <a:pt x="243689" y="1777398"/>
                </a:lnTo>
                <a:lnTo>
                  <a:pt x="249187" y="1738449"/>
                </a:lnTo>
                <a:lnTo>
                  <a:pt x="249911" y="1696168"/>
                </a:lnTo>
                <a:lnTo>
                  <a:pt x="250005" y="1651832"/>
                </a:lnTo>
                <a:lnTo>
                  <a:pt x="252662" y="1625076"/>
                </a:lnTo>
                <a:lnTo>
                  <a:pt x="258123" y="1586576"/>
                </a:lnTo>
                <a:lnTo>
                  <a:pt x="258841" y="1544355"/>
                </a:lnTo>
                <a:lnTo>
                  <a:pt x="251869" y="1500026"/>
                </a:lnTo>
                <a:lnTo>
                  <a:pt x="250264" y="1456411"/>
                </a:lnTo>
                <a:lnTo>
                  <a:pt x="247423" y="1426773"/>
                </a:lnTo>
                <a:lnTo>
                  <a:pt x="242342" y="1383069"/>
                </a:lnTo>
                <a:lnTo>
                  <a:pt x="241339" y="1340922"/>
                </a:lnTo>
                <a:lnTo>
                  <a:pt x="238494" y="1306579"/>
                </a:lnTo>
                <a:lnTo>
                  <a:pt x="233412" y="1275652"/>
                </a:lnTo>
                <a:lnTo>
                  <a:pt x="232326" y="1239096"/>
                </a:lnTo>
                <a:lnTo>
                  <a:pt x="232182" y="1202336"/>
                </a:lnTo>
                <a:lnTo>
                  <a:pt x="232164" y="1165084"/>
                </a:lnTo>
                <a:lnTo>
                  <a:pt x="231169" y="1134042"/>
                </a:lnTo>
                <a:lnTo>
                  <a:pt x="224060" y="1094538"/>
                </a:lnTo>
                <a:lnTo>
                  <a:pt x="223305" y="1050472"/>
                </a:lnTo>
                <a:lnTo>
                  <a:pt x="223239" y="1006867"/>
                </a:lnTo>
                <a:lnTo>
                  <a:pt x="223232" y="969333"/>
                </a:lnTo>
                <a:lnTo>
                  <a:pt x="224224" y="925440"/>
                </a:lnTo>
                <a:lnTo>
                  <a:pt x="231334" y="881850"/>
                </a:lnTo>
                <a:lnTo>
                  <a:pt x="232113" y="839330"/>
                </a:lnTo>
                <a:lnTo>
                  <a:pt x="232154" y="797245"/>
                </a:lnTo>
                <a:lnTo>
                  <a:pt x="232161" y="755432"/>
                </a:lnTo>
                <a:lnTo>
                  <a:pt x="232161" y="712156"/>
                </a:lnTo>
                <a:lnTo>
                  <a:pt x="232161" y="673658"/>
                </a:lnTo>
                <a:lnTo>
                  <a:pt x="229515" y="637633"/>
                </a:lnTo>
                <a:lnTo>
                  <a:pt x="224058" y="604621"/>
                </a:lnTo>
                <a:lnTo>
                  <a:pt x="223281" y="562486"/>
                </a:lnTo>
                <a:lnTo>
                  <a:pt x="223234" y="520787"/>
                </a:lnTo>
                <a:lnTo>
                  <a:pt x="222240" y="479113"/>
                </a:lnTo>
                <a:lnTo>
                  <a:pt x="212208" y="437441"/>
                </a:lnTo>
                <a:lnTo>
                  <a:pt x="207398" y="419582"/>
                </a:lnTo>
                <a:lnTo>
                  <a:pt x="203327" y="401723"/>
                </a:lnTo>
                <a:lnTo>
                  <a:pt x="190575" y="362200"/>
                </a:lnTo>
                <a:lnTo>
                  <a:pt x="179944" y="320110"/>
                </a:lnTo>
                <a:lnTo>
                  <a:pt x="176116" y="294010"/>
                </a:lnTo>
                <a:lnTo>
                  <a:pt x="168923" y="279188"/>
                </a:lnTo>
                <a:lnTo>
                  <a:pt x="166190" y="275384"/>
                </a:lnTo>
                <a:lnTo>
                  <a:pt x="163153" y="265867"/>
                </a:lnTo>
                <a:lnTo>
                  <a:pt x="158290" y="238958"/>
                </a:lnTo>
                <a:lnTo>
                  <a:pt x="153078" y="221515"/>
                </a:lnTo>
                <a:lnTo>
                  <a:pt x="150876" y="191294"/>
                </a:lnTo>
                <a:lnTo>
                  <a:pt x="145680" y="180734"/>
                </a:lnTo>
                <a:lnTo>
                  <a:pt x="142119" y="155519"/>
                </a:lnTo>
                <a:lnTo>
                  <a:pt x="135845" y="142930"/>
                </a:lnTo>
                <a:lnTo>
                  <a:pt x="133017" y="113811"/>
                </a:lnTo>
                <a:lnTo>
                  <a:pt x="131338" y="111555"/>
                </a:lnTo>
                <a:lnTo>
                  <a:pt x="129228" y="110051"/>
                </a:lnTo>
                <a:lnTo>
                  <a:pt x="127820" y="108056"/>
                </a:lnTo>
                <a:lnTo>
                  <a:pt x="126256" y="103194"/>
                </a:lnTo>
                <a:lnTo>
                  <a:pt x="120269" y="97725"/>
                </a:lnTo>
                <a:lnTo>
                  <a:pt x="112980" y="91988"/>
                </a:lnTo>
                <a:lnTo>
                  <a:pt x="107882" y="84171"/>
                </a:lnTo>
                <a:lnTo>
                  <a:pt x="103172" y="81995"/>
                </a:lnTo>
                <a:lnTo>
                  <a:pt x="101521" y="80422"/>
                </a:lnTo>
                <a:lnTo>
                  <a:pt x="97514" y="71261"/>
                </a:lnTo>
                <a:lnTo>
                  <a:pt x="89289" y="62398"/>
                </a:lnTo>
                <a:lnTo>
                  <a:pt x="89286" y="70083"/>
                </a:lnTo>
                <a:lnTo>
                  <a:pt x="83150" y="78208"/>
                </a:lnTo>
                <a:lnTo>
                  <a:pt x="69382" y="118083"/>
                </a:lnTo>
                <a:lnTo>
                  <a:pt x="53389" y="158944"/>
                </a:lnTo>
                <a:lnTo>
                  <a:pt x="35693" y="193547"/>
                </a:lnTo>
                <a:lnTo>
                  <a:pt x="12888" y="220043"/>
                </a:lnTo>
                <a:lnTo>
                  <a:pt x="7057" y="232037"/>
                </a:lnTo>
                <a:lnTo>
                  <a:pt x="113" y="240833"/>
                </a:lnTo>
                <a:lnTo>
                  <a:pt x="0" y="228546"/>
                </a:lnTo>
                <a:lnTo>
                  <a:pt x="1982" y="225748"/>
                </a:lnTo>
                <a:lnTo>
                  <a:pt x="9474" y="219993"/>
                </a:lnTo>
                <a:lnTo>
                  <a:pt x="11273" y="216077"/>
                </a:lnTo>
                <a:lnTo>
                  <a:pt x="12324" y="195535"/>
                </a:lnTo>
                <a:lnTo>
                  <a:pt x="22266" y="166468"/>
                </a:lnTo>
                <a:lnTo>
                  <a:pt x="20591" y="148683"/>
                </a:lnTo>
                <a:lnTo>
                  <a:pt x="27909" y="124896"/>
                </a:lnTo>
                <a:lnTo>
                  <a:pt x="42092" y="89183"/>
                </a:lnTo>
                <a:lnTo>
                  <a:pt x="46529" y="71324"/>
                </a:lnTo>
                <a:lnTo>
                  <a:pt x="55595" y="45319"/>
                </a:lnTo>
                <a:lnTo>
                  <a:pt x="59430" y="38930"/>
                </a:lnTo>
                <a:lnTo>
                  <a:pt x="62579" y="29756"/>
                </a:lnTo>
                <a:lnTo>
                  <a:pt x="79870" y="9340"/>
                </a:lnTo>
                <a:lnTo>
                  <a:pt x="80313" y="1174"/>
                </a:lnTo>
                <a:lnTo>
                  <a:pt x="81321" y="745"/>
                </a:lnTo>
                <a:lnTo>
                  <a:pt x="92782" y="0"/>
                </a:lnTo>
                <a:lnTo>
                  <a:pt x="98446" y="2583"/>
                </a:lnTo>
                <a:lnTo>
                  <a:pt x="104272" y="6046"/>
                </a:lnTo>
                <a:lnTo>
                  <a:pt x="114122" y="7995"/>
                </a:lnTo>
                <a:lnTo>
                  <a:pt x="128175" y="9565"/>
                </a:lnTo>
                <a:lnTo>
                  <a:pt x="140055" y="14881"/>
                </a:lnTo>
                <a:lnTo>
                  <a:pt x="184660" y="25323"/>
                </a:lnTo>
                <a:lnTo>
                  <a:pt x="214318" y="29143"/>
                </a:lnTo>
                <a:lnTo>
                  <a:pt x="233378" y="34329"/>
                </a:lnTo>
                <a:lnTo>
                  <a:pt x="263973" y="36523"/>
                </a:lnTo>
                <a:lnTo>
                  <a:pt x="276626" y="42658"/>
                </a:lnTo>
                <a:lnTo>
                  <a:pt x="288680" y="44164"/>
                </a:lnTo>
                <a:lnTo>
                  <a:pt x="290676" y="45280"/>
                </a:lnTo>
                <a:lnTo>
                  <a:pt x="292007" y="47016"/>
                </a:lnTo>
                <a:lnTo>
                  <a:pt x="294669" y="53465"/>
                </a:lnTo>
              </a:path>
            </a:pathLst>
          </a:cu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SMARTInkShape-72"/>
          <p:cNvSpPr/>
          <p:nvPr>
            <p:custDataLst>
              <p:tags r:id="rId5"/>
            </p:custDataLst>
          </p:nvPr>
        </p:nvSpPr>
        <p:spPr>
          <a:xfrm>
            <a:off x="9936327" y="125429"/>
            <a:ext cx="249471" cy="302628"/>
          </a:xfrm>
          <a:custGeom>
            <a:avLst/>
            <a:gdLst/>
            <a:ahLst/>
            <a:cxnLst/>
            <a:rect l="0" t="0" r="0" b="0"/>
            <a:pathLst>
              <a:path w="249471" h="302628">
                <a:moveTo>
                  <a:pt x="61946" y="44235"/>
                </a:moveTo>
                <a:lnTo>
                  <a:pt x="61946" y="44235"/>
                </a:lnTo>
                <a:lnTo>
                  <a:pt x="57206" y="39495"/>
                </a:lnTo>
                <a:lnTo>
                  <a:pt x="54879" y="34521"/>
                </a:lnTo>
                <a:lnTo>
                  <a:pt x="54257" y="31806"/>
                </a:lnTo>
                <a:lnTo>
                  <a:pt x="54837" y="29004"/>
                </a:lnTo>
                <a:lnTo>
                  <a:pt x="60247" y="17377"/>
                </a:lnTo>
                <a:lnTo>
                  <a:pt x="60814" y="14424"/>
                </a:lnTo>
                <a:lnTo>
                  <a:pt x="62184" y="12454"/>
                </a:lnTo>
                <a:lnTo>
                  <a:pt x="64088" y="11142"/>
                </a:lnTo>
                <a:lnTo>
                  <a:pt x="68851" y="8691"/>
                </a:lnTo>
                <a:lnTo>
                  <a:pt x="74276" y="4294"/>
                </a:lnTo>
                <a:lnTo>
                  <a:pt x="82640" y="1679"/>
                </a:lnTo>
                <a:lnTo>
                  <a:pt x="99437" y="0"/>
                </a:lnTo>
                <a:lnTo>
                  <a:pt x="138512" y="7311"/>
                </a:lnTo>
                <a:lnTo>
                  <a:pt x="150877" y="13272"/>
                </a:lnTo>
                <a:lnTo>
                  <a:pt x="171640" y="25139"/>
                </a:lnTo>
                <a:lnTo>
                  <a:pt x="186105" y="32771"/>
                </a:lnTo>
                <a:lnTo>
                  <a:pt x="220420" y="71224"/>
                </a:lnTo>
                <a:lnTo>
                  <a:pt x="226637" y="84012"/>
                </a:lnTo>
                <a:lnTo>
                  <a:pt x="230956" y="125137"/>
                </a:lnTo>
                <a:lnTo>
                  <a:pt x="230490" y="159434"/>
                </a:lnTo>
                <a:lnTo>
                  <a:pt x="223451" y="181004"/>
                </a:lnTo>
                <a:lnTo>
                  <a:pt x="197605" y="224877"/>
                </a:lnTo>
                <a:lnTo>
                  <a:pt x="155755" y="261443"/>
                </a:lnTo>
                <a:lnTo>
                  <a:pt x="116709" y="282675"/>
                </a:lnTo>
                <a:lnTo>
                  <a:pt x="77169" y="298877"/>
                </a:lnTo>
                <a:lnTo>
                  <a:pt x="44292" y="302627"/>
                </a:lnTo>
                <a:lnTo>
                  <a:pt x="28383" y="298287"/>
                </a:lnTo>
                <a:lnTo>
                  <a:pt x="15842" y="290717"/>
                </a:lnTo>
                <a:lnTo>
                  <a:pt x="5841" y="277450"/>
                </a:lnTo>
                <a:lnTo>
                  <a:pt x="1336" y="260951"/>
                </a:lnTo>
                <a:lnTo>
                  <a:pt x="0" y="248235"/>
                </a:lnTo>
                <a:lnTo>
                  <a:pt x="4345" y="233443"/>
                </a:lnTo>
                <a:lnTo>
                  <a:pt x="11917" y="221233"/>
                </a:lnTo>
                <a:lnTo>
                  <a:pt x="25184" y="211332"/>
                </a:lnTo>
                <a:lnTo>
                  <a:pt x="41684" y="206855"/>
                </a:lnTo>
                <a:lnTo>
                  <a:pt x="78302" y="211479"/>
                </a:lnTo>
                <a:lnTo>
                  <a:pt x="112582" y="216067"/>
                </a:lnTo>
                <a:lnTo>
                  <a:pt x="138756" y="226234"/>
                </a:lnTo>
                <a:lnTo>
                  <a:pt x="180975" y="254769"/>
                </a:lnTo>
                <a:lnTo>
                  <a:pt x="225492" y="281347"/>
                </a:lnTo>
                <a:lnTo>
                  <a:pt x="236632" y="285147"/>
                </a:lnTo>
                <a:lnTo>
                  <a:pt x="249470" y="294266"/>
                </a:lnTo>
              </a:path>
            </a:pathLst>
          </a:cu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7" name="SMARTInkShape-Group26"/>
          <p:cNvGrpSpPr/>
          <p:nvPr/>
        </p:nvGrpSpPr>
        <p:grpSpPr>
          <a:xfrm>
            <a:off x="10079178" y="98227"/>
            <a:ext cx="1928276" cy="1205508"/>
            <a:chOff x="10079178" y="98227"/>
            <a:chExt cx="1928276" cy="1205508"/>
          </a:xfrm>
        </p:grpSpPr>
        <p:sp>
          <p:nvSpPr>
            <p:cNvPr id="85" name="SMARTInkShape-73"/>
            <p:cNvSpPr/>
            <p:nvPr>
              <p:custDataLst>
                <p:tags r:id="rId50"/>
              </p:custDataLst>
            </p:nvPr>
          </p:nvSpPr>
          <p:spPr>
            <a:xfrm>
              <a:off x="11221641" y="464344"/>
              <a:ext cx="35719" cy="142876"/>
            </a:xfrm>
            <a:custGeom>
              <a:avLst/>
              <a:gdLst/>
              <a:ahLst/>
              <a:cxnLst/>
              <a:rect l="0" t="0" r="0" b="0"/>
              <a:pathLst>
                <a:path w="35719" h="142876">
                  <a:moveTo>
                    <a:pt x="0" y="0"/>
                  </a:moveTo>
                  <a:lnTo>
                    <a:pt x="0" y="0"/>
                  </a:lnTo>
                  <a:lnTo>
                    <a:pt x="0" y="21249"/>
                  </a:lnTo>
                  <a:lnTo>
                    <a:pt x="8562" y="63886"/>
                  </a:lnTo>
                  <a:lnTo>
                    <a:pt x="9900" y="95321"/>
                  </a:lnTo>
                  <a:lnTo>
                    <a:pt x="19952" y="124410"/>
                  </a:lnTo>
                  <a:lnTo>
                    <a:pt x="35718" y="142875"/>
                  </a:lnTo>
                </a:path>
              </a:pathLst>
            </a:custGeom>
            <a:ln w="1905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6" name="SMARTInkShape-74"/>
            <p:cNvSpPr/>
            <p:nvPr>
              <p:custDataLst>
                <p:tags r:id="rId51"/>
              </p:custDataLst>
            </p:nvPr>
          </p:nvSpPr>
          <p:spPr>
            <a:xfrm>
              <a:off x="10953750" y="464344"/>
              <a:ext cx="151806" cy="178595"/>
            </a:xfrm>
            <a:custGeom>
              <a:avLst/>
              <a:gdLst/>
              <a:ahLst/>
              <a:cxnLst/>
              <a:rect l="0" t="0" r="0" b="0"/>
              <a:pathLst>
                <a:path w="151806" h="178595">
                  <a:moveTo>
                    <a:pt x="0" y="0"/>
                  </a:moveTo>
                  <a:lnTo>
                    <a:pt x="0" y="0"/>
                  </a:lnTo>
                  <a:lnTo>
                    <a:pt x="0" y="39902"/>
                  </a:lnTo>
                  <a:lnTo>
                    <a:pt x="992" y="74520"/>
                  </a:lnTo>
                  <a:lnTo>
                    <a:pt x="11024" y="113446"/>
                  </a:lnTo>
                  <a:lnTo>
                    <a:pt x="14821" y="120866"/>
                  </a:lnTo>
                  <a:lnTo>
                    <a:pt x="17259" y="133713"/>
                  </a:lnTo>
                  <a:lnTo>
                    <a:pt x="17459" y="136767"/>
                  </a:lnTo>
                  <a:lnTo>
                    <a:pt x="20327" y="142806"/>
                  </a:lnTo>
                  <a:lnTo>
                    <a:pt x="26757" y="151758"/>
                  </a:lnTo>
                  <a:lnTo>
                    <a:pt x="42233" y="107241"/>
                  </a:lnTo>
                  <a:lnTo>
                    <a:pt x="43039" y="101260"/>
                  </a:lnTo>
                  <a:lnTo>
                    <a:pt x="49225" y="89322"/>
                  </a:lnTo>
                  <a:lnTo>
                    <a:pt x="87090" y="46935"/>
                  </a:lnTo>
                  <a:lnTo>
                    <a:pt x="93607" y="48310"/>
                  </a:lnTo>
                  <a:lnTo>
                    <a:pt x="105787" y="54663"/>
                  </a:lnTo>
                  <a:lnTo>
                    <a:pt x="118793" y="65698"/>
                  </a:lnTo>
                  <a:lnTo>
                    <a:pt x="122250" y="74178"/>
                  </a:lnTo>
                  <a:lnTo>
                    <a:pt x="125899" y="115017"/>
                  </a:lnTo>
                  <a:lnTo>
                    <a:pt x="134708" y="146008"/>
                  </a:lnTo>
                  <a:lnTo>
                    <a:pt x="140455" y="159017"/>
                  </a:lnTo>
                  <a:lnTo>
                    <a:pt x="141263" y="162566"/>
                  </a:lnTo>
                  <a:lnTo>
                    <a:pt x="142791" y="164932"/>
                  </a:lnTo>
                  <a:lnTo>
                    <a:pt x="144804" y="166509"/>
                  </a:lnTo>
                  <a:lnTo>
                    <a:pt x="147138" y="167561"/>
                  </a:lnTo>
                  <a:lnTo>
                    <a:pt x="147701" y="169254"/>
                  </a:lnTo>
                  <a:lnTo>
                    <a:pt x="147086" y="171375"/>
                  </a:lnTo>
                  <a:lnTo>
                    <a:pt x="145682" y="173781"/>
                  </a:lnTo>
                  <a:lnTo>
                    <a:pt x="145738" y="175385"/>
                  </a:lnTo>
                  <a:lnTo>
                    <a:pt x="146768" y="176455"/>
                  </a:lnTo>
                  <a:lnTo>
                    <a:pt x="151805" y="178594"/>
                  </a:lnTo>
                </a:path>
              </a:pathLst>
            </a:custGeom>
            <a:ln w="1905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7" name="SMARTInkShape-75"/>
            <p:cNvSpPr/>
            <p:nvPr>
              <p:custDataLst>
                <p:tags r:id="rId52"/>
              </p:custDataLst>
            </p:nvPr>
          </p:nvSpPr>
          <p:spPr>
            <a:xfrm>
              <a:off x="10596672" y="535947"/>
              <a:ext cx="124907" cy="98062"/>
            </a:xfrm>
            <a:custGeom>
              <a:avLst/>
              <a:gdLst/>
              <a:ahLst/>
              <a:cxnLst/>
              <a:rect l="0" t="0" r="0" b="0"/>
              <a:pathLst>
                <a:path w="124907" h="98062">
                  <a:moveTo>
                    <a:pt x="8820" y="8764"/>
                  </a:moveTo>
                  <a:lnTo>
                    <a:pt x="8820" y="8764"/>
                  </a:lnTo>
                  <a:lnTo>
                    <a:pt x="8820" y="16452"/>
                  </a:lnTo>
                  <a:lnTo>
                    <a:pt x="4079" y="22066"/>
                  </a:lnTo>
                  <a:lnTo>
                    <a:pt x="1752" y="29890"/>
                  </a:lnTo>
                  <a:lnTo>
                    <a:pt x="0" y="56057"/>
                  </a:lnTo>
                  <a:lnTo>
                    <a:pt x="7589" y="77167"/>
                  </a:lnTo>
                  <a:lnTo>
                    <a:pt x="22091" y="93425"/>
                  </a:lnTo>
                  <a:lnTo>
                    <a:pt x="24612" y="93978"/>
                  </a:lnTo>
                  <a:lnTo>
                    <a:pt x="27287" y="93355"/>
                  </a:lnTo>
                  <a:lnTo>
                    <a:pt x="35505" y="88695"/>
                  </a:lnTo>
                  <a:lnTo>
                    <a:pt x="47895" y="76775"/>
                  </a:lnTo>
                  <a:lnTo>
                    <a:pt x="50991" y="71072"/>
                  </a:lnTo>
                  <a:lnTo>
                    <a:pt x="52734" y="59637"/>
                  </a:lnTo>
                  <a:lnTo>
                    <a:pt x="54135" y="50226"/>
                  </a:lnTo>
                  <a:lnTo>
                    <a:pt x="59509" y="38357"/>
                  </a:lnTo>
                  <a:lnTo>
                    <a:pt x="62396" y="0"/>
                  </a:lnTo>
                  <a:lnTo>
                    <a:pt x="62398" y="12278"/>
                  </a:lnTo>
                  <a:lnTo>
                    <a:pt x="71493" y="40710"/>
                  </a:lnTo>
                  <a:lnTo>
                    <a:pt x="101129" y="82801"/>
                  </a:lnTo>
                  <a:lnTo>
                    <a:pt x="107063" y="86318"/>
                  </a:lnTo>
                  <a:lnTo>
                    <a:pt x="113007" y="88873"/>
                  </a:lnTo>
                  <a:lnTo>
                    <a:pt x="124906" y="98061"/>
                  </a:lnTo>
                </a:path>
              </a:pathLst>
            </a:custGeom>
            <a:ln w="1905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8" name="SMARTInkShape-76"/>
            <p:cNvSpPr/>
            <p:nvPr>
              <p:custDataLst>
                <p:tags r:id="rId53"/>
              </p:custDataLst>
            </p:nvPr>
          </p:nvSpPr>
          <p:spPr>
            <a:xfrm>
              <a:off x="10392111" y="562679"/>
              <a:ext cx="150874" cy="114458"/>
            </a:xfrm>
            <a:custGeom>
              <a:avLst/>
              <a:gdLst/>
              <a:ahLst/>
              <a:cxnLst/>
              <a:rect l="0" t="0" r="0" b="0"/>
              <a:pathLst>
                <a:path w="150874" h="114458">
                  <a:moveTo>
                    <a:pt x="88366" y="8821"/>
                  </a:moveTo>
                  <a:lnTo>
                    <a:pt x="88366" y="8821"/>
                  </a:lnTo>
                  <a:lnTo>
                    <a:pt x="88366" y="4080"/>
                  </a:lnTo>
                  <a:lnTo>
                    <a:pt x="86381" y="2684"/>
                  </a:lnTo>
                  <a:lnTo>
                    <a:pt x="71169" y="137"/>
                  </a:lnTo>
                  <a:lnTo>
                    <a:pt x="66502" y="0"/>
                  </a:lnTo>
                  <a:lnTo>
                    <a:pt x="24464" y="29447"/>
                  </a:lnTo>
                  <a:lnTo>
                    <a:pt x="9680" y="48005"/>
                  </a:lnTo>
                  <a:lnTo>
                    <a:pt x="3785" y="61294"/>
                  </a:lnTo>
                  <a:lnTo>
                    <a:pt x="0" y="81253"/>
                  </a:lnTo>
                  <a:lnTo>
                    <a:pt x="4774" y="90953"/>
                  </a:lnTo>
                  <a:lnTo>
                    <a:pt x="12519" y="99894"/>
                  </a:lnTo>
                  <a:lnTo>
                    <a:pt x="33386" y="110846"/>
                  </a:lnTo>
                  <a:lnTo>
                    <a:pt x="45396" y="114457"/>
                  </a:lnTo>
                  <a:lnTo>
                    <a:pt x="54716" y="112656"/>
                  </a:lnTo>
                  <a:lnTo>
                    <a:pt x="78834" y="104894"/>
                  </a:lnTo>
                  <a:lnTo>
                    <a:pt x="82010" y="102635"/>
                  </a:lnTo>
                  <a:lnTo>
                    <a:pt x="91224" y="85235"/>
                  </a:lnTo>
                  <a:lnTo>
                    <a:pt x="96095" y="65955"/>
                  </a:lnTo>
                  <a:lnTo>
                    <a:pt x="97137" y="43011"/>
                  </a:lnTo>
                  <a:lnTo>
                    <a:pt x="88191" y="12710"/>
                  </a:lnTo>
                  <a:lnTo>
                    <a:pt x="83989" y="6250"/>
                  </a:lnTo>
                  <a:lnTo>
                    <a:pt x="78814" y="2717"/>
                  </a:lnTo>
                  <a:lnTo>
                    <a:pt x="70992" y="57"/>
                  </a:lnTo>
                  <a:lnTo>
                    <a:pt x="70650" y="4681"/>
                  </a:lnTo>
                  <a:lnTo>
                    <a:pt x="73216" y="9627"/>
                  </a:lnTo>
                  <a:lnTo>
                    <a:pt x="76672" y="15132"/>
                  </a:lnTo>
                  <a:lnTo>
                    <a:pt x="78889" y="26751"/>
                  </a:lnTo>
                  <a:lnTo>
                    <a:pt x="79072" y="29704"/>
                  </a:lnTo>
                  <a:lnTo>
                    <a:pt x="92629" y="53846"/>
                  </a:lnTo>
                  <a:lnTo>
                    <a:pt x="108980" y="73571"/>
                  </a:lnTo>
                  <a:lnTo>
                    <a:pt x="115055" y="77286"/>
                  </a:lnTo>
                  <a:lnTo>
                    <a:pt x="121064" y="79930"/>
                  </a:lnTo>
                  <a:lnTo>
                    <a:pt x="130025" y="86004"/>
                  </a:lnTo>
                  <a:lnTo>
                    <a:pt x="138964" y="88245"/>
                  </a:lnTo>
                  <a:lnTo>
                    <a:pt x="150873" y="89188"/>
                  </a:lnTo>
                </a:path>
              </a:pathLst>
            </a:custGeom>
            <a:ln w="1905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9" name="SMARTInkShape-77"/>
            <p:cNvSpPr/>
            <p:nvPr>
              <p:custDataLst>
                <p:tags r:id="rId54"/>
              </p:custDataLst>
            </p:nvPr>
          </p:nvSpPr>
          <p:spPr>
            <a:xfrm>
              <a:off x="11239500" y="98227"/>
              <a:ext cx="1" cy="35719"/>
            </a:xfrm>
            <a:custGeom>
              <a:avLst/>
              <a:gdLst/>
              <a:ahLst/>
              <a:cxnLst/>
              <a:rect l="0" t="0" r="0" b="0"/>
              <a:pathLst>
                <a:path w="1" h="35719">
                  <a:moveTo>
                    <a:pt x="0" y="0"/>
                  </a:moveTo>
                  <a:lnTo>
                    <a:pt x="0" y="0"/>
                  </a:lnTo>
                  <a:lnTo>
                    <a:pt x="0" y="35718"/>
                  </a:lnTo>
                </a:path>
              </a:pathLst>
            </a:custGeom>
            <a:ln w="1905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0" name="SMARTInkShape-78"/>
            <p:cNvSpPr/>
            <p:nvPr>
              <p:custDataLst>
                <p:tags r:id="rId55"/>
              </p:custDataLst>
            </p:nvPr>
          </p:nvSpPr>
          <p:spPr>
            <a:xfrm>
              <a:off x="11516730" y="160734"/>
              <a:ext cx="35310" cy="205384"/>
            </a:xfrm>
            <a:custGeom>
              <a:avLst/>
              <a:gdLst/>
              <a:ahLst/>
              <a:cxnLst/>
              <a:rect l="0" t="0" r="0" b="0"/>
              <a:pathLst>
                <a:path w="35310" h="205384">
                  <a:moveTo>
                    <a:pt x="17450" y="0"/>
                  </a:moveTo>
                  <a:lnTo>
                    <a:pt x="17450" y="0"/>
                  </a:lnTo>
                  <a:lnTo>
                    <a:pt x="22190" y="4741"/>
                  </a:lnTo>
                  <a:lnTo>
                    <a:pt x="24517" y="9714"/>
                  </a:lnTo>
                  <a:lnTo>
                    <a:pt x="26012" y="25732"/>
                  </a:lnTo>
                  <a:lnTo>
                    <a:pt x="16617" y="67967"/>
                  </a:lnTo>
                  <a:lnTo>
                    <a:pt x="10918" y="90915"/>
                  </a:lnTo>
                  <a:lnTo>
                    <a:pt x="6585" y="113920"/>
                  </a:lnTo>
                  <a:lnTo>
                    <a:pt x="1662" y="133304"/>
                  </a:lnTo>
                  <a:lnTo>
                    <a:pt x="0" y="157631"/>
                  </a:lnTo>
                  <a:lnTo>
                    <a:pt x="2418" y="166962"/>
                  </a:lnTo>
                  <a:lnTo>
                    <a:pt x="12056" y="181037"/>
                  </a:lnTo>
                  <a:lnTo>
                    <a:pt x="35309" y="205383"/>
                  </a:lnTo>
                </a:path>
              </a:pathLst>
            </a:custGeom>
            <a:ln w="1905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1" name="SMARTInkShape-79"/>
            <p:cNvSpPr/>
            <p:nvPr>
              <p:custDataLst>
                <p:tags r:id="rId56"/>
              </p:custDataLst>
            </p:nvPr>
          </p:nvSpPr>
          <p:spPr>
            <a:xfrm>
              <a:off x="11285227" y="214313"/>
              <a:ext cx="155245" cy="142876"/>
            </a:xfrm>
            <a:custGeom>
              <a:avLst/>
              <a:gdLst/>
              <a:ahLst/>
              <a:cxnLst/>
              <a:rect l="0" t="0" r="0" b="0"/>
              <a:pathLst>
                <a:path w="155245" h="142876">
                  <a:moveTo>
                    <a:pt x="123937" y="0"/>
                  </a:moveTo>
                  <a:lnTo>
                    <a:pt x="123937" y="0"/>
                  </a:lnTo>
                  <a:lnTo>
                    <a:pt x="106722" y="992"/>
                  </a:lnTo>
                  <a:lnTo>
                    <a:pt x="66838" y="9094"/>
                  </a:lnTo>
                  <a:lnTo>
                    <a:pt x="23601" y="17951"/>
                  </a:lnTo>
                  <a:lnTo>
                    <a:pt x="2563" y="25429"/>
                  </a:lnTo>
                  <a:lnTo>
                    <a:pt x="1349" y="26874"/>
                  </a:lnTo>
                  <a:lnTo>
                    <a:pt x="0" y="31126"/>
                  </a:lnTo>
                  <a:lnTo>
                    <a:pt x="1626" y="33649"/>
                  </a:lnTo>
                  <a:lnTo>
                    <a:pt x="23875" y="47744"/>
                  </a:lnTo>
                  <a:lnTo>
                    <a:pt x="62363" y="62523"/>
                  </a:lnTo>
                  <a:lnTo>
                    <a:pt x="105377" y="77722"/>
                  </a:lnTo>
                  <a:lnTo>
                    <a:pt x="116679" y="80184"/>
                  </a:lnTo>
                  <a:lnTo>
                    <a:pt x="140020" y="92641"/>
                  </a:lnTo>
                  <a:lnTo>
                    <a:pt x="145967" y="98390"/>
                  </a:lnTo>
                  <a:lnTo>
                    <a:pt x="154527" y="110165"/>
                  </a:lnTo>
                  <a:lnTo>
                    <a:pt x="155244" y="113130"/>
                  </a:lnTo>
                  <a:lnTo>
                    <a:pt x="154731" y="116100"/>
                  </a:lnTo>
                  <a:lnTo>
                    <a:pt x="153396" y="119072"/>
                  </a:lnTo>
                  <a:lnTo>
                    <a:pt x="151514" y="121053"/>
                  </a:lnTo>
                  <a:lnTo>
                    <a:pt x="132739" y="131851"/>
                  </a:lnTo>
                  <a:lnTo>
                    <a:pt x="129805" y="132549"/>
                  </a:lnTo>
                  <a:lnTo>
                    <a:pt x="116975" y="139806"/>
                  </a:lnTo>
                  <a:lnTo>
                    <a:pt x="79289" y="142875"/>
                  </a:lnTo>
                </a:path>
              </a:pathLst>
            </a:custGeom>
            <a:ln w="1905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2" name="SMARTInkShape-80"/>
            <p:cNvSpPr/>
            <p:nvPr>
              <p:custDataLst>
                <p:tags r:id="rId57"/>
              </p:custDataLst>
            </p:nvPr>
          </p:nvSpPr>
          <p:spPr>
            <a:xfrm>
              <a:off x="11364516" y="357188"/>
              <a:ext cx="8930" cy="1"/>
            </a:xfrm>
            <a:custGeom>
              <a:avLst/>
              <a:gdLst/>
              <a:ahLst/>
              <a:cxnLst/>
              <a:rect l="0" t="0" r="0" b="0"/>
              <a:pathLst>
                <a:path w="8930" h="1">
                  <a:moveTo>
                    <a:pt x="0" y="0"/>
                  </a:moveTo>
                  <a:lnTo>
                    <a:pt x="0" y="0"/>
                  </a:lnTo>
                  <a:lnTo>
                    <a:pt x="8929" y="0"/>
                  </a:lnTo>
                </a:path>
              </a:pathLst>
            </a:custGeom>
            <a:ln w="1905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3" name="SMARTInkShape-81"/>
            <p:cNvSpPr/>
            <p:nvPr>
              <p:custDataLst>
                <p:tags r:id="rId58"/>
              </p:custDataLst>
            </p:nvPr>
          </p:nvSpPr>
          <p:spPr>
            <a:xfrm>
              <a:off x="10775156" y="526889"/>
              <a:ext cx="158937" cy="240940"/>
            </a:xfrm>
            <a:custGeom>
              <a:avLst/>
              <a:gdLst/>
              <a:ahLst/>
              <a:cxnLst/>
              <a:rect l="0" t="0" r="0" b="0"/>
              <a:pathLst>
                <a:path w="158937" h="240940">
                  <a:moveTo>
                    <a:pt x="71438" y="8892"/>
                  </a:moveTo>
                  <a:lnTo>
                    <a:pt x="71438" y="8892"/>
                  </a:lnTo>
                  <a:lnTo>
                    <a:pt x="66697" y="8892"/>
                  </a:lnTo>
                  <a:lnTo>
                    <a:pt x="65301" y="9884"/>
                  </a:lnTo>
                  <a:lnTo>
                    <a:pt x="64370" y="11538"/>
                  </a:lnTo>
                  <a:lnTo>
                    <a:pt x="63748" y="13633"/>
                  </a:lnTo>
                  <a:lnTo>
                    <a:pt x="62343" y="15029"/>
                  </a:lnTo>
                  <a:lnTo>
                    <a:pt x="33861" y="30142"/>
                  </a:lnTo>
                  <a:lnTo>
                    <a:pt x="12965" y="58691"/>
                  </a:lnTo>
                  <a:lnTo>
                    <a:pt x="10125" y="68186"/>
                  </a:lnTo>
                  <a:lnTo>
                    <a:pt x="9462" y="74271"/>
                  </a:lnTo>
                  <a:lnTo>
                    <a:pt x="10276" y="76290"/>
                  </a:lnTo>
                  <a:lnTo>
                    <a:pt x="11812" y="77637"/>
                  </a:lnTo>
                  <a:lnTo>
                    <a:pt x="16164" y="79133"/>
                  </a:lnTo>
                  <a:lnTo>
                    <a:pt x="29935" y="80172"/>
                  </a:lnTo>
                  <a:lnTo>
                    <a:pt x="50588" y="72628"/>
                  </a:lnTo>
                  <a:lnTo>
                    <a:pt x="65745" y="59079"/>
                  </a:lnTo>
                  <a:lnTo>
                    <a:pt x="66650" y="56241"/>
                  </a:lnTo>
                  <a:lnTo>
                    <a:pt x="66261" y="53356"/>
                  </a:lnTo>
                  <a:lnTo>
                    <a:pt x="65010" y="50441"/>
                  </a:lnTo>
                  <a:lnTo>
                    <a:pt x="65168" y="47506"/>
                  </a:lnTo>
                  <a:lnTo>
                    <a:pt x="67990" y="41598"/>
                  </a:lnTo>
                  <a:lnTo>
                    <a:pt x="68147" y="37641"/>
                  </a:lnTo>
                  <a:lnTo>
                    <a:pt x="62590" y="4783"/>
                  </a:lnTo>
                  <a:lnTo>
                    <a:pt x="61571" y="3176"/>
                  </a:lnTo>
                  <a:lnTo>
                    <a:pt x="59899" y="2105"/>
                  </a:lnTo>
                  <a:lnTo>
                    <a:pt x="54827" y="386"/>
                  </a:lnTo>
                  <a:lnTo>
                    <a:pt x="61376" y="0"/>
                  </a:lnTo>
                  <a:lnTo>
                    <a:pt x="62004" y="2625"/>
                  </a:lnTo>
                  <a:lnTo>
                    <a:pt x="63480" y="24871"/>
                  </a:lnTo>
                  <a:lnTo>
                    <a:pt x="77737" y="55883"/>
                  </a:lnTo>
                  <a:lnTo>
                    <a:pt x="108905" y="95594"/>
                  </a:lnTo>
                  <a:lnTo>
                    <a:pt x="138999" y="136907"/>
                  </a:lnTo>
                  <a:lnTo>
                    <a:pt x="156687" y="172605"/>
                  </a:lnTo>
                  <a:lnTo>
                    <a:pt x="158936" y="184510"/>
                  </a:lnTo>
                  <a:lnTo>
                    <a:pt x="157290" y="193770"/>
                  </a:lnTo>
                  <a:lnTo>
                    <a:pt x="153430" y="204562"/>
                  </a:lnTo>
                  <a:lnTo>
                    <a:pt x="152889" y="207799"/>
                  </a:lnTo>
                  <a:lnTo>
                    <a:pt x="137905" y="221837"/>
                  </a:lnTo>
                  <a:lnTo>
                    <a:pt x="119354" y="233824"/>
                  </a:lnTo>
                  <a:lnTo>
                    <a:pt x="101289" y="238919"/>
                  </a:lnTo>
                  <a:lnTo>
                    <a:pt x="59536" y="240939"/>
                  </a:lnTo>
                  <a:lnTo>
                    <a:pt x="24806" y="240061"/>
                  </a:lnTo>
                  <a:lnTo>
                    <a:pt x="0" y="232134"/>
                  </a:lnTo>
                </a:path>
              </a:pathLst>
            </a:custGeom>
            <a:ln w="1905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4" name="SMARTInkShape-82"/>
            <p:cNvSpPr/>
            <p:nvPr>
              <p:custDataLst>
                <p:tags r:id="rId59"/>
              </p:custDataLst>
            </p:nvPr>
          </p:nvSpPr>
          <p:spPr>
            <a:xfrm>
              <a:off x="10079178" y="482203"/>
              <a:ext cx="213655" cy="248600"/>
            </a:xfrm>
            <a:custGeom>
              <a:avLst/>
              <a:gdLst/>
              <a:ahLst/>
              <a:cxnLst/>
              <a:rect l="0" t="0" r="0" b="0"/>
              <a:pathLst>
                <a:path w="213655" h="248600">
                  <a:moveTo>
                    <a:pt x="151267" y="0"/>
                  </a:moveTo>
                  <a:lnTo>
                    <a:pt x="151267" y="0"/>
                  </a:lnTo>
                  <a:lnTo>
                    <a:pt x="151267" y="4741"/>
                  </a:lnTo>
                  <a:lnTo>
                    <a:pt x="153914" y="9714"/>
                  </a:lnTo>
                  <a:lnTo>
                    <a:pt x="157404" y="15231"/>
                  </a:lnTo>
                  <a:lnTo>
                    <a:pt x="167776" y="58826"/>
                  </a:lnTo>
                  <a:lnTo>
                    <a:pt x="169048" y="101162"/>
                  </a:lnTo>
                  <a:lnTo>
                    <a:pt x="170096" y="119050"/>
                  </a:lnTo>
                  <a:lnTo>
                    <a:pt x="178219" y="147651"/>
                  </a:lnTo>
                  <a:lnTo>
                    <a:pt x="183947" y="158401"/>
                  </a:lnTo>
                  <a:lnTo>
                    <a:pt x="187078" y="172721"/>
                  </a:lnTo>
                  <a:lnTo>
                    <a:pt x="193848" y="183689"/>
                  </a:lnTo>
                  <a:lnTo>
                    <a:pt x="203201" y="194576"/>
                  </a:lnTo>
                  <a:lnTo>
                    <a:pt x="206760" y="195619"/>
                  </a:lnTo>
                  <a:lnTo>
                    <a:pt x="213654" y="196439"/>
                  </a:lnTo>
                  <a:lnTo>
                    <a:pt x="208999" y="191708"/>
                  </a:lnTo>
                  <a:lnTo>
                    <a:pt x="206690" y="186738"/>
                  </a:lnTo>
                  <a:lnTo>
                    <a:pt x="195823" y="155578"/>
                  </a:lnTo>
                  <a:lnTo>
                    <a:pt x="191575" y="149182"/>
                  </a:lnTo>
                  <a:lnTo>
                    <a:pt x="167271" y="131000"/>
                  </a:lnTo>
                  <a:lnTo>
                    <a:pt x="158050" y="127675"/>
                  </a:lnTo>
                  <a:lnTo>
                    <a:pt x="118400" y="125171"/>
                  </a:lnTo>
                  <a:lnTo>
                    <a:pt x="88552" y="126039"/>
                  </a:lnTo>
                  <a:lnTo>
                    <a:pt x="56382" y="137449"/>
                  </a:lnTo>
                  <a:lnTo>
                    <a:pt x="25070" y="162516"/>
                  </a:lnTo>
                  <a:lnTo>
                    <a:pt x="5574" y="193894"/>
                  </a:lnTo>
                  <a:lnTo>
                    <a:pt x="1273" y="206719"/>
                  </a:lnTo>
                  <a:lnTo>
                    <a:pt x="0" y="221544"/>
                  </a:lnTo>
                  <a:lnTo>
                    <a:pt x="2348" y="230094"/>
                  </a:lnTo>
                  <a:lnTo>
                    <a:pt x="4362" y="233763"/>
                  </a:lnTo>
                  <a:lnTo>
                    <a:pt x="6698" y="236209"/>
                  </a:lnTo>
                  <a:lnTo>
                    <a:pt x="25208" y="245198"/>
                  </a:lnTo>
                  <a:lnTo>
                    <a:pt x="41708" y="248599"/>
                  </a:lnTo>
                  <a:lnTo>
                    <a:pt x="84592" y="242217"/>
                  </a:lnTo>
                  <a:lnTo>
                    <a:pt x="125105" y="231535"/>
                  </a:lnTo>
                  <a:lnTo>
                    <a:pt x="163073" y="217205"/>
                  </a:lnTo>
                  <a:lnTo>
                    <a:pt x="195916" y="205383"/>
                  </a:lnTo>
                </a:path>
              </a:pathLst>
            </a:custGeom>
            <a:ln w="1905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SMARTInkShape-83"/>
            <p:cNvSpPr/>
            <p:nvPr>
              <p:custDataLst>
                <p:tags r:id="rId60"/>
              </p:custDataLst>
            </p:nvPr>
          </p:nvSpPr>
          <p:spPr>
            <a:xfrm>
              <a:off x="11793351" y="125172"/>
              <a:ext cx="214103" cy="223087"/>
            </a:xfrm>
            <a:custGeom>
              <a:avLst/>
              <a:gdLst/>
              <a:ahLst/>
              <a:cxnLst/>
              <a:rect l="0" t="0" r="0" b="0"/>
              <a:pathLst>
                <a:path w="214103" h="223087">
                  <a:moveTo>
                    <a:pt x="133735" y="169508"/>
                  </a:moveTo>
                  <a:lnTo>
                    <a:pt x="133735" y="169508"/>
                  </a:lnTo>
                  <a:lnTo>
                    <a:pt x="126045" y="169508"/>
                  </a:lnTo>
                  <a:lnTo>
                    <a:pt x="105541" y="162440"/>
                  </a:lnTo>
                  <a:lnTo>
                    <a:pt x="65192" y="160687"/>
                  </a:lnTo>
                  <a:lnTo>
                    <a:pt x="28430" y="170306"/>
                  </a:lnTo>
                  <a:lnTo>
                    <a:pt x="11913" y="178674"/>
                  </a:lnTo>
                  <a:lnTo>
                    <a:pt x="2185" y="185650"/>
                  </a:lnTo>
                  <a:lnTo>
                    <a:pt x="855" y="189250"/>
                  </a:lnTo>
                  <a:lnTo>
                    <a:pt x="0" y="199645"/>
                  </a:lnTo>
                  <a:lnTo>
                    <a:pt x="922" y="201506"/>
                  </a:lnTo>
                  <a:lnTo>
                    <a:pt x="2529" y="202746"/>
                  </a:lnTo>
                  <a:lnTo>
                    <a:pt x="6960" y="205116"/>
                  </a:lnTo>
                  <a:lnTo>
                    <a:pt x="12238" y="209477"/>
                  </a:lnTo>
                  <a:lnTo>
                    <a:pt x="20535" y="212076"/>
                  </a:lnTo>
                  <a:lnTo>
                    <a:pt x="51802" y="214034"/>
                  </a:lnTo>
                  <a:lnTo>
                    <a:pt x="60277" y="211456"/>
                  </a:lnTo>
                  <a:lnTo>
                    <a:pt x="68345" y="207995"/>
                  </a:lnTo>
                  <a:lnTo>
                    <a:pt x="83051" y="205055"/>
                  </a:lnTo>
                  <a:lnTo>
                    <a:pt x="90703" y="200851"/>
                  </a:lnTo>
                  <a:lnTo>
                    <a:pt x="115822" y="167359"/>
                  </a:lnTo>
                  <a:lnTo>
                    <a:pt x="127771" y="145271"/>
                  </a:lnTo>
                  <a:lnTo>
                    <a:pt x="132557" y="115662"/>
                  </a:lnTo>
                  <a:lnTo>
                    <a:pt x="133667" y="71440"/>
                  </a:lnTo>
                  <a:lnTo>
                    <a:pt x="134696" y="59445"/>
                  </a:lnTo>
                  <a:lnTo>
                    <a:pt x="142296" y="24182"/>
                  </a:lnTo>
                  <a:lnTo>
                    <a:pt x="142655" y="1621"/>
                  </a:lnTo>
                  <a:lnTo>
                    <a:pt x="141666" y="1029"/>
                  </a:lnTo>
                  <a:lnTo>
                    <a:pt x="134975" y="0"/>
                  </a:lnTo>
                  <a:lnTo>
                    <a:pt x="121415" y="12286"/>
                  </a:lnTo>
                  <a:lnTo>
                    <a:pt x="118337" y="20587"/>
                  </a:lnTo>
                  <a:lnTo>
                    <a:pt x="115978" y="29899"/>
                  </a:lnTo>
                  <a:lnTo>
                    <a:pt x="110064" y="41712"/>
                  </a:lnTo>
                  <a:lnTo>
                    <a:pt x="107067" y="86288"/>
                  </a:lnTo>
                  <a:lnTo>
                    <a:pt x="107962" y="110001"/>
                  </a:lnTo>
                  <a:lnTo>
                    <a:pt x="125039" y="151650"/>
                  </a:lnTo>
                  <a:lnTo>
                    <a:pt x="136450" y="169508"/>
                  </a:lnTo>
                  <a:lnTo>
                    <a:pt x="157722" y="192144"/>
                  </a:lnTo>
                  <a:lnTo>
                    <a:pt x="193992" y="219086"/>
                  </a:lnTo>
                  <a:lnTo>
                    <a:pt x="214102" y="223086"/>
                  </a:lnTo>
                </a:path>
              </a:pathLst>
            </a:custGeom>
            <a:ln w="1905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SMARTInkShape-84"/>
            <p:cNvSpPr/>
            <p:nvPr>
              <p:custDataLst>
                <p:tags r:id="rId61"/>
              </p:custDataLst>
            </p:nvPr>
          </p:nvSpPr>
          <p:spPr>
            <a:xfrm>
              <a:off x="11435953" y="205538"/>
              <a:ext cx="321470" cy="142721"/>
            </a:xfrm>
            <a:custGeom>
              <a:avLst/>
              <a:gdLst/>
              <a:ahLst/>
              <a:cxnLst/>
              <a:rect l="0" t="0" r="0" b="0"/>
              <a:pathLst>
                <a:path w="321470" h="142721">
                  <a:moveTo>
                    <a:pt x="0" y="62353"/>
                  </a:moveTo>
                  <a:lnTo>
                    <a:pt x="0" y="62353"/>
                  </a:lnTo>
                  <a:lnTo>
                    <a:pt x="7690" y="70041"/>
                  </a:lnTo>
                  <a:lnTo>
                    <a:pt x="47710" y="78302"/>
                  </a:lnTo>
                  <a:lnTo>
                    <a:pt x="84555" y="79960"/>
                  </a:lnTo>
                  <a:lnTo>
                    <a:pt x="123786" y="80162"/>
                  </a:lnTo>
                  <a:lnTo>
                    <a:pt x="165232" y="84943"/>
                  </a:lnTo>
                  <a:lnTo>
                    <a:pt x="182908" y="84630"/>
                  </a:lnTo>
                  <a:lnTo>
                    <a:pt x="222838" y="80600"/>
                  </a:lnTo>
                  <a:lnTo>
                    <a:pt x="234969" y="79392"/>
                  </a:lnTo>
                  <a:lnTo>
                    <a:pt x="251963" y="73134"/>
                  </a:lnTo>
                  <a:lnTo>
                    <a:pt x="270337" y="59228"/>
                  </a:lnTo>
                  <a:lnTo>
                    <a:pt x="273939" y="50711"/>
                  </a:lnTo>
                  <a:lnTo>
                    <a:pt x="276651" y="24021"/>
                  </a:lnTo>
                  <a:lnTo>
                    <a:pt x="274100" y="17866"/>
                  </a:lnTo>
                  <a:lnTo>
                    <a:pt x="272030" y="14835"/>
                  </a:lnTo>
                  <a:lnTo>
                    <a:pt x="259637" y="5830"/>
                  </a:lnTo>
                  <a:lnTo>
                    <a:pt x="248137" y="1618"/>
                  </a:lnTo>
                  <a:lnTo>
                    <a:pt x="216861" y="0"/>
                  </a:lnTo>
                  <a:lnTo>
                    <a:pt x="180398" y="9579"/>
                  </a:lnTo>
                  <a:lnTo>
                    <a:pt x="163916" y="17943"/>
                  </a:lnTo>
                  <a:lnTo>
                    <a:pt x="149458" y="29658"/>
                  </a:lnTo>
                  <a:lnTo>
                    <a:pt x="140085" y="43295"/>
                  </a:lnTo>
                  <a:lnTo>
                    <a:pt x="129744" y="69703"/>
                  </a:lnTo>
                  <a:lnTo>
                    <a:pt x="129160" y="74198"/>
                  </a:lnTo>
                  <a:lnTo>
                    <a:pt x="133119" y="91718"/>
                  </a:lnTo>
                  <a:lnTo>
                    <a:pt x="143181" y="105670"/>
                  </a:lnTo>
                  <a:lnTo>
                    <a:pt x="150617" y="111370"/>
                  </a:lnTo>
                  <a:lnTo>
                    <a:pt x="192688" y="128093"/>
                  </a:lnTo>
                  <a:lnTo>
                    <a:pt x="232853" y="135686"/>
                  </a:lnTo>
                  <a:lnTo>
                    <a:pt x="276910" y="141794"/>
                  </a:lnTo>
                  <a:lnTo>
                    <a:pt x="321469" y="142720"/>
                  </a:lnTo>
                </a:path>
              </a:pathLst>
            </a:custGeom>
            <a:ln w="1905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SMARTInkShape-85"/>
            <p:cNvSpPr/>
            <p:nvPr>
              <p:custDataLst>
                <p:tags r:id="rId62"/>
              </p:custDataLst>
            </p:nvPr>
          </p:nvSpPr>
          <p:spPr>
            <a:xfrm>
              <a:off x="11239500" y="276820"/>
              <a:ext cx="35720" cy="89298"/>
            </a:xfrm>
            <a:custGeom>
              <a:avLst/>
              <a:gdLst/>
              <a:ahLst/>
              <a:cxnLst/>
              <a:rect l="0" t="0" r="0" b="0"/>
              <a:pathLst>
                <a:path w="35720" h="89298">
                  <a:moveTo>
                    <a:pt x="0" y="0"/>
                  </a:moveTo>
                  <a:lnTo>
                    <a:pt x="0" y="0"/>
                  </a:lnTo>
                  <a:lnTo>
                    <a:pt x="4741" y="4741"/>
                  </a:lnTo>
                  <a:lnTo>
                    <a:pt x="7068" y="9714"/>
                  </a:lnTo>
                  <a:lnTo>
                    <a:pt x="8562" y="20991"/>
                  </a:lnTo>
                  <a:lnTo>
                    <a:pt x="10669" y="23916"/>
                  </a:lnTo>
                  <a:lnTo>
                    <a:pt x="18303" y="29812"/>
                  </a:lnTo>
                  <a:lnTo>
                    <a:pt x="21131" y="33765"/>
                  </a:lnTo>
                  <a:lnTo>
                    <a:pt x="33526" y="64604"/>
                  </a:lnTo>
                  <a:lnTo>
                    <a:pt x="35719" y="89297"/>
                  </a:lnTo>
                </a:path>
              </a:pathLst>
            </a:custGeom>
            <a:ln w="1905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SMARTInkShape-86"/>
            <p:cNvSpPr/>
            <p:nvPr>
              <p:custDataLst>
                <p:tags r:id="rId63"/>
              </p:custDataLst>
            </p:nvPr>
          </p:nvSpPr>
          <p:spPr>
            <a:xfrm>
              <a:off x="10623352" y="233723"/>
              <a:ext cx="71438" cy="132395"/>
            </a:xfrm>
            <a:custGeom>
              <a:avLst/>
              <a:gdLst/>
              <a:ahLst/>
              <a:cxnLst/>
              <a:rect l="0" t="0" r="0" b="0"/>
              <a:pathLst>
                <a:path w="71438" h="132395">
                  <a:moveTo>
                    <a:pt x="0" y="34168"/>
                  </a:moveTo>
                  <a:lnTo>
                    <a:pt x="0" y="34168"/>
                  </a:lnTo>
                  <a:lnTo>
                    <a:pt x="0" y="77540"/>
                  </a:lnTo>
                  <a:lnTo>
                    <a:pt x="0" y="120169"/>
                  </a:lnTo>
                  <a:lnTo>
                    <a:pt x="0" y="132347"/>
                  </a:lnTo>
                  <a:lnTo>
                    <a:pt x="0" y="127640"/>
                  </a:lnTo>
                  <a:lnTo>
                    <a:pt x="2646" y="122674"/>
                  </a:lnTo>
                  <a:lnTo>
                    <a:pt x="4740" y="119961"/>
                  </a:lnTo>
                  <a:lnTo>
                    <a:pt x="7067" y="111655"/>
                  </a:lnTo>
                  <a:lnTo>
                    <a:pt x="8820" y="72694"/>
                  </a:lnTo>
                  <a:lnTo>
                    <a:pt x="9900" y="49017"/>
                  </a:lnTo>
                  <a:lnTo>
                    <a:pt x="18022" y="15313"/>
                  </a:lnTo>
                  <a:lnTo>
                    <a:pt x="19952" y="12668"/>
                  </a:lnTo>
                  <a:lnTo>
                    <a:pt x="22231" y="10905"/>
                  </a:lnTo>
                  <a:lnTo>
                    <a:pt x="24762" y="6300"/>
                  </a:lnTo>
                  <a:lnTo>
                    <a:pt x="25438" y="3683"/>
                  </a:lnTo>
                  <a:lnTo>
                    <a:pt x="26880" y="1938"/>
                  </a:lnTo>
                  <a:lnTo>
                    <a:pt x="31129" y="0"/>
                  </a:lnTo>
                  <a:lnTo>
                    <a:pt x="33651" y="475"/>
                  </a:lnTo>
                  <a:lnTo>
                    <a:pt x="41940" y="5884"/>
                  </a:lnTo>
                  <a:lnTo>
                    <a:pt x="50680" y="14763"/>
                  </a:lnTo>
                  <a:lnTo>
                    <a:pt x="67476" y="40324"/>
                  </a:lnTo>
                  <a:lnTo>
                    <a:pt x="70915" y="67329"/>
                  </a:lnTo>
                  <a:lnTo>
                    <a:pt x="71428" y="111217"/>
                  </a:lnTo>
                  <a:lnTo>
                    <a:pt x="71437" y="132394"/>
                  </a:lnTo>
                </a:path>
              </a:pathLst>
            </a:custGeom>
            <a:ln w="1905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SMARTInkShape-87"/>
            <p:cNvSpPr/>
            <p:nvPr>
              <p:custDataLst>
                <p:tags r:id="rId64"/>
              </p:custDataLst>
            </p:nvPr>
          </p:nvSpPr>
          <p:spPr>
            <a:xfrm>
              <a:off x="10980539" y="241102"/>
              <a:ext cx="205263" cy="133785"/>
            </a:xfrm>
            <a:custGeom>
              <a:avLst/>
              <a:gdLst/>
              <a:ahLst/>
              <a:cxnLst/>
              <a:rect l="0" t="0" r="0" b="0"/>
              <a:pathLst>
                <a:path w="205263" h="133785">
                  <a:moveTo>
                    <a:pt x="0" y="17859"/>
                  </a:moveTo>
                  <a:lnTo>
                    <a:pt x="0" y="17859"/>
                  </a:lnTo>
                  <a:lnTo>
                    <a:pt x="0" y="60225"/>
                  </a:lnTo>
                  <a:lnTo>
                    <a:pt x="992" y="98734"/>
                  </a:lnTo>
                  <a:lnTo>
                    <a:pt x="8102" y="121561"/>
                  </a:lnTo>
                  <a:lnTo>
                    <a:pt x="8562" y="127779"/>
                  </a:lnTo>
                  <a:lnTo>
                    <a:pt x="10669" y="129834"/>
                  </a:lnTo>
                  <a:lnTo>
                    <a:pt x="18303" y="132118"/>
                  </a:lnTo>
                  <a:lnTo>
                    <a:pt x="38474" y="133784"/>
                  </a:lnTo>
                  <a:lnTo>
                    <a:pt x="44549" y="131228"/>
                  </a:lnTo>
                  <a:lnTo>
                    <a:pt x="70219" y="108209"/>
                  </a:lnTo>
                  <a:lnTo>
                    <a:pt x="91905" y="74245"/>
                  </a:lnTo>
                  <a:lnTo>
                    <a:pt x="106531" y="30053"/>
                  </a:lnTo>
                  <a:lnTo>
                    <a:pt x="107119" y="26980"/>
                  </a:lnTo>
                  <a:lnTo>
                    <a:pt x="107156" y="70238"/>
                  </a:lnTo>
                  <a:lnTo>
                    <a:pt x="111897" y="91587"/>
                  </a:lnTo>
                  <a:lnTo>
                    <a:pt x="119516" y="102882"/>
                  </a:lnTo>
                  <a:lnTo>
                    <a:pt x="135836" y="118218"/>
                  </a:lnTo>
                  <a:lnTo>
                    <a:pt x="145038" y="121994"/>
                  </a:lnTo>
                  <a:lnTo>
                    <a:pt x="173765" y="124963"/>
                  </a:lnTo>
                  <a:lnTo>
                    <a:pt x="175374" y="123988"/>
                  </a:lnTo>
                  <a:lnTo>
                    <a:pt x="176447" y="122346"/>
                  </a:lnTo>
                  <a:lnTo>
                    <a:pt x="178633" y="117876"/>
                  </a:lnTo>
                  <a:lnTo>
                    <a:pt x="190898" y="99283"/>
                  </a:lnTo>
                  <a:lnTo>
                    <a:pt x="202264" y="59418"/>
                  </a:lnTo>
                  <a:lnTo>
                    <a:pt x="205262" y="16642"/>
                  </a:lnTo>
                  <a:lnTo>
                    <a:pt x="202683" y="9711"/>
                  </a:lnTo>
                  <a:lnTo>
                    <a:pt x="200606" y="6474"/>
                  </a:lnTo>
                  <a:lnTo>
                    <a:pt x="198230" y="4316"/>
                  </a:lnTo>
                  <a:lnTo>
                    <a:pt x="187524" y="0"/>
                  </a:lnTo>
                </a:path>
              </a:pathLst>
            </a:custGeom>
            <a:ln w="1905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SMARTInkShape-88"/>
            <p:cNvSpPr/>
            <p:nvPr>
              <p:custDataLst>
                <p:tags r:id="rId65"/>
              </p:custDataLst>
            </p:nvPr>
          </p:nvSpPr>
          <p:spPr>
            <a:xfrm>
              <a:off x="10417969" y="232172"/>
              <a:ext cx="125016" cy="142829"/>
            </a:xfrm>
            <a:custGeom>
              <a:avLst/>
              <a:gdLst/>
              <a:ahLst/>
              <a:cxnLst/>
              <a:rect l="0" t="0" r="0" b="0"/>
              <a:pathLst>
                <a:path w="125016" h="142829">
                  <a:moveTo>
                    <a:pt x="0" y="0"/>
                  </a:moveTo>
                  <a:lnTo>
                    <a:pt x="0" y="0"/>
                  </a:lnTo>
                  <a:lnTo>
                    <a:pt x="0" y="39319"/>
                  </a:lnTo>
                  <a:lnTo>
                    <a:pt x="0" y="80404"/>
                  </a:lnTo>
                  <a:lnTo>
                    <a:pt x="0" y="124233"/>
                  </a:lnTo>
                  <a:lnTo>
                    <a:pt x="0" y="127470"/>
                  </a:lnTo>
                  <a:lnTo>
                    <a:pt x="2646" y="133713"/>
                  </a:lnTo>
                  <a:lnTo>
                    <a:pt x="4741" y="136767"/>
                  </a:lnTo>
                  <a:lnTo>
                    <a:pt x="9713" y="140160"/>
                  </a:lnTo>
                  <a:lnTo>
                    <a:pt x="18092" y="142071"/>
                  </a:lnTo>
                  <a:lnTo>
                    <a:pt x="38709" y="142828"/>
                  </a:lnTo>
                  <a:lnTo>
                    <a:pt x="52370" y="138120"/>
                  </a:lnTo>
                  <a:lnTo>
                    <a:pt x="64244" y="130442"/>
                  </a:lnTo>
                  <a:lnTo>
                    <a:pt x="68240" y="122136"/>
                  </a:lnTo>
                  <a:lnTo>
                    <a:pt x="78145" y="94871"/>
                  </a:lnTo>
                  <a:lnTo>
                    <a:pt x="85551" y="77278"/>
                  </a:lnTo>
                  <a:lnTo>
                    <a:pt x="89150" y="34502"/>
                  </a:lnTo>
                  <a:lnTo>
                    <a:pt x="89284" y="19778"/>
                  </a:lnTo>
                  <a:lnTo>
                    <a:pt x="89295" y="35952"/>
                  </a:lnTo>
                  <a:lnTo>
                    <a:pt x="91941" y="43429"/>
                  </a:lnTo>
                  <a:lnTo>
                    <a:pt x="94037" y="46812"/>
                  </a:lnTo>
                  <a:lnTo>
                    <a:pt x="105806" y="90643"/>
                  </a:lnTo>
                  <a:lnTo>
                    <a:pt x="114726" y="117678"/>
                  </a:lnTo>
                  <a:lnTo>
                    <a:pt x="116172" y="120124"/>
                  </a:lnTo>
                  <a:lnTo>
                    <a:pt x="118127" y="121754"/>
                  </a:lnTo>
                  <a:lnTo>
                    <a:pt x="120423" y="122841"/>
                  </a:lnTo>
                  <a:lnTo>
                    <a:pt x="121954" y="124558"/>
                  </a:lnTo>
                  <a:lnTo>
                    <a:pt x="125015" y="133945"/>
                  </a:lnTo>
                </a:path>
              </a:pathLst>
            </a:custGeom>
            <a:ln w="1905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1" name="SMARTInkShape-89"/>
            <p:cNvSpPr/>
            <p:nvPr>
              <p:custDataLst>
                <p:tags r:id="rId66"/>
              </p:custDataLst>
            </p:nvPr>
          </p:nvSpPr>
          <p:spPr>
            <a:xfrm>
              <a:off x="10712648" y="267891"/>
              <a:ext cx="196455" cy="26790"/>
            </a:xfrm>
            <a:custGeom>
              <a:avLst/>
              <a:gdLst/>
              <a:ahLst/>
              <a:cxnLst/>
              <a:rect l="0" t="0" r="0" b="0"/>
              <a:pathLst>
                <a:path w="196455" h="26790">
                  <a:moveTo>
                    <a:pt x="0" y="26789"/>
                  </a:moveTo>
                  <a:lnTo>
                    <a:pt x="0" y="26789"/>
                  </a:lnTo>
                  <a:lnTo>
                    <a:pt x="26030" y="24143"/>
                  </a:lnTo>
                  <a:lnTo>
                    <a:pt x="62358" y="19100"/>
                  </a:lnTo>
                  <a:lnTo>
                    <a:pt x="98197" y="17112"/>
                  </a:lnTo>
                  <a:lnTo>
                    <a:pt x="136586" y="10840"/>
                  </a:lnTo>
                  <a:lnTo>
                    <a:pt x="178574" y="8189"/>
                  </a:lnTo>
                  <a:lnTo>
                    <a:pt x="196454" y="0"/>
                  </a:lnTo>
                </a:path>
              </a:pathLst>
            </a:custGeom>
            <a:ln w="1905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" name="SMARTInkShape-90"/>
            <p:cNvSpPr/>
            <p:nvPr>
              <p:custDataLst>
                <p:tags r:id="rId67"/>
              </p:custDataLst>
            </p:nvPr>
          </p:nvSpPr>
          <p:spPr>
            <a:xfrm>
              <a:off x="10819808" y="169664"/>
              <a:ext cx="26787" cy="187525"/>
            </a:xfrm>
            <a:custGeom>
              <a:avLst/>
              <a:gdLst/>
              <a:ahLst/>
              <a:cxnLst/>
              <a:rect l="0" t="0" r="0" b="0"/>
              <a:pathLst>
                <a:path w="26787" h="187525">
                  <a:moveTo>
                    <a:pt x="8926" y="0"/>
                  </a:moveTo>
                  <a:lnTo>
                    <a:pt x="8926" y="0"/>
                  </a:lnTo>
                  <a:lnTo>
                    <a:pt x="1237" y="7688"/>
                  </a:lnTo>
                  <a:lnTo>
                    <a:pt x="364" y="13302"/>
                  </a:lnTo>
                  <a:lnTo>
                    <a:pt x="18" y="51032"/>
                  </a:lnTo>
                  <a:lnTo>
                    <a:pt x="0" y="92726"/>
                  </a:lnTo>
                  <a:lnTo>
                    <a:pt x="990" y="127268"/>
                  </a:lnTo>
                  <a:lnTo>
                    <a:pt x="12425" y="157662"/>
                  </a:lnTo>
                  <a:lnTo>
                    <a:pt x="24208" y="177797"/>
                  </a:lnTo>
                  <a:lnTo>
                    <a:pt x="26786" y="187524"/>
                  </a:lnTo>
                </a:path>
              </a:pathLst>
            </a:custGeom>
            <a:ln w="1905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" name="SMARTInkShape-91"/>
            <p:cNvSpPr/>
            <p:nvPr>
              <p:custDataLst>
                <p:tags r:id="rId68"/>
              </p:custDataLst>
            </p:nvPr>
          </p:nvSpPr>
          <p:spPr>
            <a:xfrm>
              <a:off x="11105555" y="465717"/>
              <a:ext cx="383977" cy="101472"/>
            </a:xfrm>
            <a:custGeom>
              <a:avLst/>
              <a:gdLst/>
              <a:ahLst/>
              <a:cxnLst/>
              <a:rect l="0" t="0" r="0" b="0"/>
              <a:pathLst>
                <a:path w="383977" h="101472">
                  <a:moveTo>
                    <a:pt x="0" y="70064"/>
                  </a:moveTo>
                  <a:lnTo>
                    <a:pt x="0" y="70064"/>
                  </a:lnTo>
                  <a:lnTo>
                    <a:pt x="0" y="74805"/>
                  </a:lnTo>
                  <a:lnTo>
                    <a:pt x="992" y="76201"/>
                  </a:lnTo>
                  <a:lnTo>
                    <a:pt x="2646" y="77132"/>
                  </a:lnTo>
                  <a:lnTo>
                    <a:pt x="40139" y="87023"/>
                  </a:lnTo>
                  <a:lnTo>
                    <a:pt x="80950" y="87805"/>
                  </a:lnTo>
                  <a:lnTo>
                    <a:pt x="125092" y="87908"/>
                  </a:lnTo>
                  <a:lnTo>
                    <a:pt x="163537" y="86929"/>
                  </a:lnTo>
                  <a:lnTo>
                    <a:pt x="207429" y="78829"/>
                  </a:lnTo>
                  <a:lnTo>
                    <a:pt x="249977" y="63597"/>
                  </a:lnTo>
                  <a:lnTo>
                    <a:pt x="260921" y="61237"/>
                  </a:lnTo>
                  <a:lnTo>
                    <a:pt x="272661" y="54330"/>
                  </a:lnTo>
                  <a:lnTo>
                    <a:pt x="288570" y="40186"/>
                  </a:lnTo>
                  <a:lnTo>
                    <a:pt x="291965" y="31650"/>
                  </a:lnTo>
                  <a:lnTo>
                    <a:pt x="294143" y="19481"/>
                  </a:lnTo>
                  <a:lnTo>
                    <a:pt x="291794" y="15172"/>
                  </a:lnTo>
                  <a:lnTo>
                    <a:pt x="289780" y="12633"/>
                  </a:lnTo>
                  <a:lnTo>
                    <a:pt x="284895" y="9813"/>
                  </a:lnTo>
                  <a:lnTo>
                    <a:pt x="279417" y="7567"/>
                  </a:lnTo>
                  <a:lnTo>
                    <a:pt x="273674" y="3262"/>
                  </a:lnTo>
                  <a:lnTo>
                    <a:pt x="265170" y="687"/>
                  </a:lnTo>
                  <a:lnTo>
                    <a:pt x="260123" y="0"/>
                  </a:lnTo>
                  <a:lnTo>
                    <a:pt x="251870" y="1883"/>
                  </a:lnTo>
                  <a:lnTo>
                    <a:pt x="243903" y="5035"/>
                  </a:lnTo>
                  <a:lnTo>
                    <a:pt x="229253" y="7801"/>
                  </a:lnTo>
                  <a:lnTo>
                    <a:pt x="214912" y="14477"/>
                  </a:lnTo>
                  <a:lnTo>
                    <a:pt x="211736" y="15146"/>
                  </a:lnTo>
                  <a:lnTo>
                    <a:pt x="202525" y="20830"/>
                  </a:lnTo>
                  <a:lnTo>
                    <a:pt x="199152" y="26023"/>
                  </a:lnTo>
                  <a:lnTo>
                    <a:pt x="196985" y="37442"/>
                  </a:lnTo>
                  <a:lnTo>
                    <a:pt x="205578" y="66267"/>
                  </a:lnTo>
                  <a:lnTo>
                    <a:pt x="217706" y="81862"/>
                  </a:lnTo>
                  <a:lnTo>
                    <a:pt x="226073" y="85230"/>
                  </a:lnTo>
                  <a:lnTo>
                    <a:pt x="265080" y="95454"/>
                  </a:lnTo>
                  <a:lnTo>
                    <a:pt x="294701" y="99315"/>
                  </a:lnTo>
                  <a:lnTo>
                    <a:pt x="300648" y="101471"/>
                  </a:lnTo>
                  <a:lnTo>
                    <a:pt x="312546" y="101221"/>
                  </a:lnTo>
                  <a:lnTo>
                    <a:pt x="353054" y="96032"/>
                  </a:lnTo>
                  <a:lnTo>
                    <a:pt x="383976" y="87924"/>
                  </a:lnTo>
                </a:path>
              </a:pathLst>
            </a:custGeom>
            <a:ln w="1905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" name="SMARTInkShape-92"/>
            <p:cNvSpPr/>
            <p:nvPr>
              <p:custDataLst>
                <p:tags r:id="rId69"/>
              </p:custDataLst>
            </p:nvPr>
          </p:nvSpPr>
          <p:spPr>
            <a:xfrm>
              <a:off x="11498461" y="439674"/>
              <a:ext cx="214313" cy="140743"/>
            </a:xfrm>
            <a:custGeom>
              <a:avLst/>
              <a:gdLst/>
              <a:ahLst/>
              <a:cxnLst/>
              <a:rect l="0" t="0" r="0" b="0"/>
              <a:pathLst>
                <a:path w="214313" h="140743">
                  <a:moveTo>
                    <a:pt x="0" y="78248"/>
                  </a:moveTo>
                  <a:lnTo>
                    <a:pt x="0" y="78248"/>
                  </a:lnTo>
                  <a:lnTo>
                    <a:pt x="41697" y="119944"/>
                  </a:lnTo>
                  <a:lnTo>
                    <a:pt x="49617" y="128857"/>
                  </a:lnTo>
                  <a:lnTo>
                    <a:pt x="53575" y="140742"/>
                  </a:lnTo>
                  <a:lnTo>
                    <a:pt x="48836" y="136011"/>
                  </a:lnTo>
                  <a:lnTo>
                    <a:pt x="46510" y="131040"/>
                  </a:lnTo>
                  <a:lnTo>
                    <a:pt x="45889" y="128326"/>
                  </a:lnTo>
                  <a:lnTo>
                    <a:pt x="40275" y="119765"/>
                  </a:lnTo>
                  <a:lnTo>
                    <a:pt x="23689" y="102047"/>
                  </a:lnTo>
                  <a:lnTo>
                    <a:pt x="20450" y="93455"/>
                  </a:lnTo>
                  <a:lnTo>
                    <a:pt x="18019" y="84015"/>
                  </a:lnTo>
                  <a:lnTo>
                    <a:pt x="11019" y="69869"/>
                  </a:lnTo>
                  <a:lnTo>
                    <a:pt x="9342" y="52780"/>
                  </a:lnTo>
                  <a:lnTo>
                    <a:pt x="11759" y="44439"/>
                  </a:lnTo>
                  <a:lnTo>
                    <a:pt x="21396" y="26260"/>
                  </a:lnTo>
                  <a:lnTo>
                    <a:pt x="25177" y="22753"/>
                  </a:lnTo>
                  <a:lnTo>
                    <a:pt x="65408" y="6437"/>
                  </a:lnTo>
                  <a:lnTo>
                    <a:pt x="90156" y="416"/>
                  </a:lnTo>
                  <a:lnTo>
                    <a:pt x="107538" y="0"/>
                  </a:lnTo>
                  <a:lnTo>
                    <a:pt x="151854" y="5718"/>
                  </a:lnTo>
                  <a:lnTo>
                    <a:pt x="186747" y="9312"/>
                  </a:lnTo>
                  <a:lnTo>
                    <a:pt x="214312" y="15740"/>
                  </a:lnTo>
                </a:path>
              </a:pathLst>
            </a:custGeom>
            <a:ln w="1905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" name="SMARTInkShape-93"/>
            <p:cNvSpPr/>
            <p:nvPr>
              <p:custDataLst>
                <p:tags r:id="rId70"/>
              </p:custDataLst>
            </p:nvPr>
          </p:nvSpPr>
          <p:spPr>
            <a:xfrm>
              <a:off x="10641267" y="768003"/>
              <a:ext cx="232117" cy="214108"/>
            </a:xfrm>
            <a:custGeom>
              <a:avLst/>
              <a:gdLst/>
              <a:ahLst/>
              <a:cxnLst/>
              <a:rect l="0" t="0" r="0" b="0"/>
              <a:pathLst>
                <a:path w="232117" h="214108">
                  <a:moveTo>
                    <a:pt x="160678" y="151755"/>
                  </a:moveTo>
                  <a:lnTo>
                    <a:pt x="160678" y="151755"/>
                  </a:lnTo>
                  <a:lnTo>
                    <a:pt x="160678" y="144066"/>
                  </a:lnTo>
                  <a:lnTo>
                    <a:pt x="139687" y="121867"/>
                  </a:lnTo>
                  <a:lnTo>
                    <a:pt x="133821" y="118627"/>
                  </a:lnTo>
                  <a:lnTo>
                    <a:pt x="96075" y="107725"/>
                  </a:lnTo>
                  <a:lnTo>
                    <a:pt x="78685" y="107229"/>
                  </a:lnTo>
                  <a:lnTo>
                    <a:pt x="47166" y="114806"/>
                  </a:lnTo>
                  <a:lnTo>
                    <a:pt x="42339" y="117200"/>
                  </a:lnTo>
                  <a:lnTo>
                    <a:pt x="7283" y="145557"/>
                  </a:lnTo>
                  <a:lnTo>
                    <a:pt x="3206" y="154292"/>
                  </a:lnTo>
                  <a:lnTo>
                    <a:pt x="0" y="190339"/>
                  </a:lnTo>
                  <a:lnTo>
                    <a:pt x="2615" y="196354"/>
                  </a:lnTo>
                  <a:lnTo>
                    <a:pt x="4700" y="199347"/>
                  </a:lnTo>
                  <a:lnTo>
                    <a:pt x="17118" y="208300"/>
                  </a:lnTo>
                  <a:lnTo>
                    <a:pt x="28624" y="212496"/>
                  </a:lnTo>
                  <a:lnTo>
                    <a:pt x="67591" y="214107"/>
                  </a:lnTo>
                  <a:lnTo>
                    <a:pt x="86024" y="209476"/>
                  </a:lnTo>
                  <a:lnTo>
                    <a:pt x="127922" y="190344"/>
                  </a:lnTo>
                  <a:lnTo>
                    <a:pt x="144799" y="180497"/>
                  </a:lnTo>
                  <a:lnTo>
                    <a:pt x="171428" y="148427"/>
                  </a:lnTo>
                  <a:lnTo>
                    <a:pt x="185190" y="107086"/>
                  </a:lnTo>
                  <a:lnTo>
                    <a:pt x="189438" y="89241"/>
                  </a:lnTo>
                  <a:lnTo>
                    <a:pt x="191758" y="83290"/>
                  </a:lnTo>
                  <a:lnTo>
                    <a:pt x="191689" y="71386"/>
                  </a:lnTo>
                  <a:lnTo>
                    <a:pt x="187715" y="29716"/>
                  </a:lnTo>
                  <a:lnTo>
                    <a:pt x="187540" y="16597"/>
                  </a:lnTo>
                  <a:lnTo>
                    <a:pt x="184854" y="9664"/>
                  </a:lnTo>
                  <a:lnTo>
                    <a:pt x="179786" y="1869"/>
                  </a:lnTo>
                  <a:lnTo>
                    <a:pt x="176447" y="803"/>
                  </a:lnTo>
                  <a:lnTo>
                    <a:pt x="162320" y="0"/>
                  </a:lnTo>
                  <a:lnTo>
                    <a:pt x="161773" y="976"/>
                  </a:lnTo>
                  <a:lnTo>
                    <a:pt x="161164" y="4705"/>
                  </a:lnTo>
                  <a:lnTo>
                    <a:pt x="160011" y="6097"/>
                  </a:lnTo>
                  <a:lnTo>
                    <a:pt x="156082" y="7643"/>
                  </a:lnTo>
                  <a:lnTo>
                    <a:pt x="154637" y="10040"/>
                  </a:lnTo>
                  <a:lnTo>
                    <a:pt x="152128" y="28889"/>
                  </a:lnTo>
                  <a:lnTo>
                    <a:pt x="152816" y="48588"/>
                  </a:lnTo>
                  <a:lnTo>
                    <a:pt x="162777" y="91952"/>
                  </a:lnTo>
                  <a:lnTo>
                    <a:pt x="178721" y="133349"/>
                  </a:lnTo>
                  <a:lnTo>
                    <a:pt x="190480" y="152860"/>
                  </a:lnTo>
                  <a:lnTo>
                    <a:pt x="220210" y="191575"/>
                  </a:lnTo>
                  <a:lnTo>
                    <a:pt x="232116" y="196403"/>
                  </a:lnTo>
                </a:path>
              </a:pathLst>
            </a:custGeom>
            <a:ln w="1905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6" name="SMARTInkShape-94"/>
            <p:cNvSpPr/>
            <p:nvPr>
              <p:custDataLst>
                <p:tags r:id="rId71"/>
              </p:custDataLst>
            </p:nvPr>
          </p:nvSpPr>
          <p:spPr>
            <a:xfrm>
              <a:off x="10921890" y="821531"/>
              <a:ext cx="120590" cy="115154"/>
            </a:xfrm>
            <a:custGeom>
              <a:avLst/>
              <a:gdLst/>
              <a:ahLst/>
              <a:cxnLst/>
              <a:rect l="0" t="0" r="0" b="0"/>
              <a:pathLst>
                <a:path w="120590" h="115154">
                  <a:moveTo>
                    <a:pt x="22930" y="8930"/>
                  </a:moveTo>
                  <a:lnTo>
                    <a:pt x="22930" y="8930"/>
                  </a:lnTo>
                  <a:lnTo>
                    <a:pt x="15241" y="16618"/>
                  </a:lnTo>
                  <a:lnTo>
                    <a:pt x="13253" y="24744"/>
                  </a:lnTo>
                  <a:lnTo>
                    <a:pt x="7936" y="33018"/>
                  </a:lnTo>
                  <a:lnTo>
                    <a:pt x="5920" y="42746"/>
                  </a:lnTo>
                  <a:lnTo>
                    <a:pt x="4330" y="57755"/>
                  </a:lnTo>
                  <a:lnTo>
                    <a:pt x="0" y="73778"/>
                  </a:lnTo>
                  <a:lnTo>
                    <a:pt x="5487" y="94933"/>
                  </a:lnTo>
                  <a:lnTo>
                    <a:pt x="9556" y="101062"/>
                  </a:lnTo>
                  <a:lnTo>
                    <a:pt x="14672" y="104448"/>
                  </a:lnTo>
                  <a:lnTo>
                    <a:pt x="46933" y="115153"/>
                  </a:lnTo>
                  <a:lnTo>
                    <a:pt x="62564" y="114817"/>
                  </a:lnTo>
                  <a:lnTo>
                    <a:pt x="91514" y="103621"/>
                  </a:lnTo>
                  <a:lnTo>
                    <a:pt x="111460" y="89223"/>
                  </a:lnTo>
                  <a:lnTo>
                    <a:pt x="116847" y="83311"/>
                  </a:lnTo>
                  <a:lnTo>
                    <a:pt x="119242" y="77376"/>
                  </a:lnTo>
                  <a:lnTo>
                    <a:pt x="120589" y="63716"/>
                  </a:lnTo>
                  <a:lnTo>
                    <a:pt x="118258" y="55438"/>
                  </a:lnTo>
                  <a:lnTo>
                    <a:pt x="114908" y="48452"/>
                  </a:lnTo>
                  <a:lnTo>
                    <a:pt x="113418" y="42039"/>
                  </a:lnTo>
                  <a:lnTo>
                    <a:pt x="103099" y="28111"/>
                  </a:lnTo>
                  <a:lnTo>
                    <a:pt x="87474" y="16157"/>
                  </a:lnTo>
                  <a:lnTo>
                    <a:pt x="43399" y="2144"/>
                  </a:lnTo>
                  <a:lnTo>
                    <a:pt x="31860" y="0"/>
                  </a:lnTo>
                </a:path>
              </a:pathLst>
            </a:custGeom>
            <a:ln w="1905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7" name="SMARTInkShape-95"/>
            <p:cNvSpPr/>
            <p:nvPr>
              <p:custDataLst>
                <p:tags r:id="rId72"/>
              </p:custDataLst>
            </p:nvPr>
          </p:nvSpPr>
          <p:spPr>
            <a:xfrm>
              <a:off x="11043047" y="803731"/>
              <a:ext cx="107157" cy="116028"/>
            </a:xfrm>
            <a:custGeom>
              <a:avLst/>
              <a:gdLst/>
              <a:ahLst/>
              <a:cxnLst/>
              <a:rect l="0" t="0" r="0" b="0"/>
              <a:pathLst>
                <a:path w="107157" h="116028">
                  <a:moveTo>
                    <a:pt x="0" y="8871"/>
                  </a:moveTo>
                  <a:lnTo>
                    <a:pt x="0" y="8871"/>
                  </a:lnTo>
                  <a:lnTo>
                    <a:pt x="0" y="51827"/>
                  </a:lnTo>
                  <a:lnTo>
                    <a:pt x="992" y="74316"/>
                  </a:lnTo>
                  <a:lnTo>
                    <a:pt x="12429" y="96558"/>
                  </a:lnTo>
                  <a:lnTo>
                    <a:pt x="18092" y="102413"/>
                  </a:lnTo>
                  <a:lnTo>
                    <a:pt x="23916" y="105015"/>
                  </a:lnTo>
                  <a:lnTo>
                    <a:pt x="38709" y="106823"/>
                  </a:lnTo>
                  <a:lnTo>
                    <a:pt x="44655" y="104329"/>
                  </a:lnTo>
                  <a:lnTo>
                    <a:pt x="47628" y="102275"/>
                  </a:lnTo>
                  <a:lnTo>
                    <a:pt x="50934" y="97347"/>
                  </a:lnTo>
                  <a:lnTo>
                    <a:pt x="60359" y="77040"/>
                  </a:lnTo>
                  <a:lnTo>
                    <a:pt x="67714" y="65229"/>
                  </a:lnTo>
                  <a:lnTo>
                    <a:pt x="71110" y="32404"/>
                  </a:lnTo>
                  <a:lnTo>
                    <a:pt x="71425" y="2217"/>
                  </a:lnTo>
                  <a:lnTo>
                    <a:pt x="72421" y="1458"/>
                  </a:lnTo>
                  <a:lnTo>
                    <a:pt x="79998" y="0"/>
                  </a:lnTo>
                  <a:lnTo>
                    <a:pt x="75518" y="4699"/>
                  </a:lnTo>
                  <a:lnTo>
                    <a:pt x="73250" y="12308"/>
                  </a:lnTo>
                  <a:lnTo>
                    <a:pt x="71543" y="46003"/>
                  </a:lnTo>
                  <a:lnTo>
                    <a:pt x="80002" y="90565"/>
                  </a:lnTo>
                  <a:lnTo>
                    <a:pt x="82851" y="97434"/>
                  </a:lnTo>
                  <a:lnTo>
                    <a:pt x="92764" y="109929"/>
                  </a:lnTo>
                  <a:lnTo>
                    <a:pt x="98443" y="113317"/>
                  </a:lnTo>
                  <a:lnTo>
                    <a:pt x="107156" y="116027"/>
                  </a:lnTo>
                </a:path>
              </a:pathLst>
            </a:custGeom>
            <a:ln w="1905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SMARTInkShape-96"/>
            <p:cNvSpPr/>
            <p:nvPr>
              <p:custDataLst>
                <p:tags r:id="rId73"/>
              </p:custDataLst>
            </p:nvPr>
          </p:nvSpPr>
          <p:spPr>
            <a:xfrm>
              <a:off x="11185922" y="723305"/>
              <a:ext cx="160577" cy="183461"/>
            </a:xfrm>
            <a:custGeom>
              <a:avLst/>
              <a:gdLst/>
              <a:ahLst/>
              <a:cxnLst/>
              <a:rect l="0" t="0" r="0" b="0"/>
              <a:pathLst>
                <a:path w="160577" h="183461">
                  <a:moveTo>
                    <a:pt x="26789" y="0"/>
                  </a:moveTo>
                  <a:lnTo>
                    <a:pt x="26789" y="0"/>
                  </a:lnTo>
                  <a:lnTo>
                    <a:pt x="26789" y="15377"/>
                  </a:lnTo>
                  <a:lnTo>
                    <a:pt x="35884" y="56278"/>
                  </a:lnTo>
                  <a:lnTo>
                    <a:pt x="43298" y="86284"/>
                  </a:lnTo>
                  <a:lnTo>
                    <a:pt x="44569" y="126998"/>
                  </a:lnTo>
                  <a:lnTo>
                    <a:pt x="44648" y="171342"/>
                  </a:lnTo>
                  <a:lnTo>
                    <a:pt x="44648" y="177161"/>
                  </a:lnTo>
                  <a:lnTo>
                    <a:pt x="45641" y="177638"/>
                  </a:lnTo>
                  <a:lnTo>
                    <a:pt x="49389" y="178169"/>
                  </a:lnTo>
                  <a:lnTo>
                    <a:pt x="50785" y="177318"/>
                  </a:lnTo>
                  <a:lnTo>
                    <a:pt x="51716" y="175759"/>
                  </a:lnTo>
                  <a:lnTo>
                    <a:pt x="53027" y="168824"/>
                  </a:lnTo>
                  <a:lnTo>
                    <a:pt x="54497" y="153678"/>
                  </a:lnTo>
                  <a:lnTo>
                    <a:pt x="69389" y="113168"/>
                  </a:lnTo>
                  <a:lnTo>
                    <a:pt x="88206" y="90909"/>
                  </a:lnTo>
                  <a:lnTo>
                    <a:pt x="96420" y="85052"/>
                  </a:lnTo>
                  <a:lnTo>
                    <a:pt x="106620" y="79109"/>
                  </a:lnTo>
                  <a:lnTo>
                    <a:pt x="109776" y="76552"/>
                  </a:lnTo>
                  <a:lnTo>
                    <a:pt x="118572" y="73710"/>
                  </a:lnTo>
                  <a:lnTo>
                    <a:pt x="135650" y="71886"/>
                  </a:lnTo>
                  <a:lnTo>
                    <a:pt x="142309" y="74283"/>
                  </a:lnTo>
                  <a:lnTo>
                    <a:pt x="148577" y="77663"/>
                  </a:lnTo>
                  <a:lnTo>
                    <a:pt x="154670" y="79165"/>
                  </a:lnTo>
                  <a:lnTo>
                    <a:pt x="156691" y="81550"/>
                  </a:lnTo>
                  <a:lnTo>
                    <a:pt x="159537" y="93395"/>
                  </a:lnTo>
                  <a:lnTo>
                    <a:pt x="160576" y="114629"/>
                  </a:lnTo>
                  <a:lnTo>
                    <a:pt x="158018" y="123045"/>
                  </a:lnTo>
                  <a:lnTo>
                    <a:pt x="139739" y="153424"/>
                  </a:lnTo>
                  <a:lnTo>
                    <a:pt x="126181" y="163309"/>
                  </a:lnTo>
                  <a:lnTo>
                    <a:pt x="82942" y="176484"/>
                  </a:lnTo>
                  <a:lnTo>
                    <a:pt x="75558" y="178648"/>
                  </a:lnTo>
                  <a:lnTo>
                    <a:pt x="68970" y="182917"/>
                  </a:lnTo>
                  <a:lnTo>
                    <a:pt x="64831" y="183460"/>
                  </a:lnTo>
                  <a:lnTo>
                    <a:pt x="38560" y="178159"/>
                  </a:lnTo>
                  <a:lnTo>
                    <a:pt x="23882" y="171630"/>
                  </a:lnTo>
                  <a:lnTo>
                    <a:pt x="12808" y="164403"/>
                  </a:lnTo>
                  <a:lnTo>
                    <a:pt x="0" y="160734"/>
                  </a:lnTo>
                </a:path>
              </a:pathLst>
            </a:custGeom>
            <a:ln w="1905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9" name="SMARTInkShape-97"/>
            <p:cNvSpPr/>
            <p:nvPr>
              <p:custDataLst>
                <p:tags r:id="rId74"/>
              </p:custDataLst>
            </p:nvPr>
          </p:nvSpPr>
          <p:spPr>
            <a:xfrm>
              <a:off x="11382375" y="656925"/>
              <a:ext cx="428626" cy="209256"/>
            </a:xfrm>
            <a:custGeom>
              <a:avLst/>
              <a:gdLst/>
              <a:ahLst/>
              <a:cxnLst/>
              <a:rect l="0" t="0" r="0" b="0"/>
              <a:pathLst>
                <a:path w="428626" h="209256">
                  <a:moveTo>
                    <a:pt x="0" y="209255"/>
                  </a:moveTo>
                  <a:lnTo>
                    <a:pt x="0" y="209255"/>
                  </a:lnTo>
                  <a:lnTo>
                    <a:pt x="7689" y="209255"/>
                  </a:lnTo>
                  <a:lnTo>
                    <a:pt x="8102" y="208263"/>
                  </a:lnTo>
                  <a:lnTo>
                    <a:pt x="8820" y="201566"/>
                  </a:lnTo>
                  <a:lnTo>
                    <a:pt x="42023" y="164590"/>
                  </a:lnTo>
                  <a:lnTo>
                    <a:pt x="44474" y="158646"/>
                  </a:lnTo>
                  <a:lnTo>
                    <a:pt x="60770" y="134656"/>
                  </a:lnTo>
                  <a:lnTo>
                    <a:pt x="78555" y="117864"/>
                  </a:lnTo>
                  <a:lnTo>
                    <a:pt x="84523" y="107121"/>
                  </a:lnTo>
                  <a:lnTo>
                    <a:pt x="96799" y="65131"/>
                  </a:lnTo>
                  <a:lnTo>
                    <a:pt x="106245" y="28429"/>
                  </a:lnTo>
                  <a:lnTo>
                    <a:pt x="107121" y="1041"/>
                  </a:lnTo>
                  <a:lnTo>
                    <a:pt x="106140" y="0"/>
                  </a:lnTo>
                  <a:lnTo>
                    <a:pt x="104494" y="298"/>
                  </a:lnTo>
                  <a:lnTo>
                    <a:pt x="100020" y="2284"/>
                  </a:lnTo>
                  <a:lnTo>
                    <a:pt x="91922" y="4394"/>
                  </a:lnTo>
                  <a:lnTo>
                    <a:pt x="86165" y="8403"/>
                  </a:lnTo>
                  <a:lnTo>
                    <a:pt x="55434" y="48813"/>
                  </a:lnTo>
                  <a:lnTo>
                    <a:pt x="42038" y="72391"/>
                  </a:lnTo>
                  <a:lnTo>
                    <a:pt x="37592" y="94950"/>
                  </a:lnTo>
                  <a:lnTo>
                    <a:pt x="43572" y="134474"/>
                  </a:lnTo>
                  <a:lnTo>
                    <a:pt x="49461" y="146584"/>
                  </a:lnTo>
                  <a:lnTo>
                    <a:pt x="78914" y="180721"/>
                  </a:lnTo>
                  <a:lnTo>
                    <a:pt x="121493" y="199703"/>
                  </a:lnTo>
                  <a:lnTo>
                    <a:pt x="128620" y="202887"/>
                  </a:lnTo>
                  <a:lnTo>
                    <a:pt x="172727" y="201860"/>
                  </a:lnTo>
                  <a:lnTo>
                    <a:pt x="203636" y="197982"/>
                  </a:lnTo>
                  <a:lnTo>
                    <a:pt x="238331" y="183215"/>
                  </a:lnTo>
                  <a:lnTo>
                    <a:pt x="252438" y="172546"/>
                  </a:lnTo>
                  <a:lnTo>
                    <a:pt x="290002" y="129646"/>
                  </a:lnTo>
                  <a:lnTo>
                    <a:pt x="301337" y="104027"/>
                  </a:lnTo>
                  <a:lnTo>
                    <a:pt x="302095" y="100407"/>
                  </a:lnTo>
                  <a:lnTo>
                    <a:pt x="301607" y="97995"/>
                  </a:lnTo>
                  <a:lnTo>
                    <a:pt x="300291" y="96386"/>
                  </a:lnTo>
                  <a:lnTo>
                    <a:pt x="298421" y="95314"/>
                  </a:lnTo>
                  <a:lnTo>
                    <a:pt x="297174" y="93606"/>
                  </a:lnTo>
                  <a:lnTo>
                    <a:pt x="295788" y="89064"/>
                  </a:lnTo>
                  <a:lnTo>
                    <a:pt x="293435" y="87456"/>
                  </a:lnTo>
                  <a:lnTo>
                    <a:pt x="285527" y="85669"/>
                  </a:lnTo>
                  <a:lnTo>
                    <a:pt x="281632" y="86184"/>
                  </a:lnTo>
                  <a:lnTo>
                    <a:pt x="237866" y="109454"/>
                  </a:lnTo>
                  <a:lnTo>
                    <a:pt x="228749" y="117274"/>
                  </a:lnTo>
                  <a:lnTo>
                    <a:pt x="209573" y="142881"/>
                  </a:lnTo>
                  <a:lnTo>
                    <a:pt x="207245" y="149328"/>
                  </a:lnTo>
                  <a:lnTo>
                    <a:pt x="205935" y="163276"/>
                  </a:lnTo>
                  <a:lnTo>
                    <a:pt x="206743" y="166696"/>
                  </a:lnTo>
                  <a:lnTo>
                    <a:pt x="208274" y="168976"/>
                  </a:lnTo>
                  <a:lnTo>
                    <a:pt x="229308" y="187597"/>
                  </a:lnTo>
                  <a:lnTo>
                    <a:pt x="259752" y="198241"/>
                  </a:lnTo>
                  <a:lnTo>
                    <a:pt x="301816" y="200142"/>
                  </a:lnTo>
                  <a:lnTo>
                    <a:pt x="323583" y="197625"/>
                  </a:lnTo>
                  <a:lnTo>
                    <a:pt x="365520" y="189296"/>
                  </a:lnTo>
                  <a:lnTo>
                    <a:pt x="383798" y="184490"/>
                  </a:lnTo>
                  <a:lnTo>
                    <a:pt x="428625" y="173536"/>
                  </a:lnTo>
                </a:path>
              </a:pathLst>
            </a:custGeom>
            <a:ln w="1905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0" name="SMARTInkShape-98"/>
            <p:cNvSpPr/>
            <p:nvPr>
              <p:custDataLst>
                <p:tags r:id="rId75"/>
              </p:custDataLst>
            </p:nvPr>
          </p:nvSpPr>
          <p:spPr>
            <a:xfrm>
              <a:off x="10516195" y="1116211"/>
              <a:ext cx="133947" cy="187524"/>
            </a:xfrm>
            <a:custGeom>
              <a:avLst/>
              <a:gdLst/>
              <a:ahLst/>
              <a:cxnLst/>
              <a:rect l="0" t="0" r="0" b="0"/>
              <a:pathLst>
                <a:path w="133947" h="187524">
                  <a:moveTo>
                    <a:pt x="0" y="0"/>
                  </a:moveTo>
                  <a:lnTo>
                    <a:pt x="0" y="0"/>
                  </a:lnTo>
                  <a:lnTo>
                    <a:pt x="4741" y="43774"/>
                  </a:lnTo>
                  <a:lnTo>
                    <a:pt x="13303" y="85721"/>
                  </a:lnTo>
                  <a:lnTo>
                    <a:pt x="18585" y="127957"/>
                  </a:lnTo>
                  <a:lnTo>
                    <a:pt x="26411" y="166135"/>
                  </a:lnTo>
                  <a:lnTo>
                    <a:pt x="26788" y="178553"/>
                  </a:lnTo>
                  <a:lnTo>
                    <a:pt x="26789" y="149913"/>
                  </a:lnTo>
                  <a:lnTo>
                    <a:pt x="37814" y="106966"/>
                  </a:lnTo>
                  <a:lnTo>
                    <a:pt x="57014" y="72221"/>
                  </a:lnTo>
                  <a:lnTo>
                    <a:pt x="67715" y="59543"/>
                  </a:lnTo>
                  <a:lnTo>
                    <a:pt x="74083" y="56229"/>
                  </a:lnTo>
                  <a:lnTo>
                    <a:pt x="89253" y="53927"/>
                  </a:lnTo>
                  <a:lnTo>
                    <a:pt x="92244" y="53811"/>
                  </a:lnTo>
                  <a:lnTo>
                    <a:pt x="98214" y="56327"/>
                  </a:lnTo>
                  <a:lnTo>
                    <a:pt x="101196" y="58387"/>
                  </a:lnTo>
                  <a:lnTo>
                    <a:pt x="104507" y="63322"/>
                  </a:lnTo>
                  <a:lnTo>
                    <a:pt x="106971" y="68823"/>
                  </a:lnTo>
                  <a:lnTo>
                    <a:pt x="112945" y="77498"/>
                  </a:lnTo>
                  <a:lnTo>
                    <a:pt x="121948" y="104373"/>
                  </a:lnTo>
                  <a:lnTo>
                    <a:pt x="124746" y="146101"/>
                  </a:lnTo>
                  <a:lnTo>
                    <a:pt x="124897" y="153569"/>
                  </a:lnTo>
                  <a:lnTo>
                    <a:pt x="127609" y="160196"/>
                  </a:lnTo>
                  <a:lnTo>
                    <a:pt x="131130" y="166448"/>
                  </a:lnTo>
                  <a:lnTo>
                    <a:pt x="133390" y="178546"/>
                  </a:lnTo>
                  <a:lnTo>
                    <a:pt x="133946" y="187523"/>
                  </a:lnTo>
                </a:path>
              </a:pathLst>
            </a:custGeom>
            <a:ln w="1905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" name="SMARTInkShape-99"/>
            <p:cNvSpPr/>
            <p:nvPr>
              <p:custDataLst>
                <p:tags r:id="rId76"/>
              </p:custDataLst>
            </p:nvPr>
          </p:nvSpPr>
          <p:spPr>
            <a:xfrm>
              <a:off x="10703719" y="1037279"/>
              <a:ext cx="321470" cy="246823"/>
            </a:xfrm>
            <a:custGeom>
              <a:avLst/>
              <a:gdLst/>
              <a:ahLst/>
              <a:cxnLst/>
              <a:rect l="0" t="0" r="0" b="0"/>
              <a:pathLst>
                <a:path w="321470" h="246823">
                  <a:moveTo>
                    <a:pt x="0" y="195018"/>
                  </a:moveTo>
                  <a:lnTo>
                    <a:pt x="0" y="195018"/>
                  </a:lnTo>
                  <a:lnTo>
                    <a:pt x="28938" y="195018"/>
                  </a:lnTo>
                  <a:lnTo>
                    <a:pt x="69835" y="181716"/>
                  </a:lnTo>
                  <a:lnTo>
                    <a:pt x="88694" y="175113"/>
                  </a:lnTo>
                  <a:lnTo>
                    <a:pt x="117786" y="156203"/>
                  </a:lnTo>
                  <a:lnTo>
                    <a:pt x="121803" y="147670"/>
                  </a:lnTo>
                  <a:lnTo>
                    <a:pt x="124827" y="120969"/>
                  </a:lnTo>
                  <a:lnTo>
                    <a:pt x="122906" y="117870"/>
                  </a:lnTo>
                  <a:lnTo>
                    <a:pt x="115479" y="111782"/>
                  </a:lnTo>
                  <a:lnTo>
                    <a:pt x="108209" y="108415"/>
                  </a:lnTo>
                  <a:lnTo>
                    <a:pt x="104882" y="107517"/>
                  </a:lnTo>
                  <a:lnTo>
                    <a:pt x="66264" y="113567"/>
                  </a:lnTo>
                  <a:lnTo>
                    <a:pt x="53924" y="119461"/>
                  </a:lnTo>
                  <a:lnTo>
                    <a:pt x="34574" y="134673"/>
                  </a:lnTo>
                  <a:lnTo>
                    <a:pt x="24355" y="148916"/>
                  </a:lnTo>
                  <a:lnTo>
                    <a:pt x="13689" y="175557"/>
                  </a:lnTo>
                  <a:lnTo>
                    <a:pt x="13094" y="180059"/>
                  </a:lnTo>
                  <a:lnTo>
                    <a:pt x="15080" y="187708"/>
                  </a:lnTo>
                  <a:lnTo>
                    <a:pt x="27206" y="210837"/>
                  </a:lnTo>
                  <a:lnTo>
                    <a:pt x="33920" y="217923"/>
                  </a:lnTo>
                  <a:lnTo>
                    <a:pt x="77552" y="242608"/>
                  </a:lnTo>
                  <a:lnTo>
                    <a:pt x="95298" y="246822"/>
                  </a:lnTo>
                  <a:lnTo>
                    <a:pt x="107177" y="245162"/>
                  </a:lnTo>
                  <a:lnTo>
                    <a:pt x="127668" y="241295"/>
                  </a:lnTo>
                  <a:lnTo>
                    <a:pt x="161258" y="235248"/>
                  </a:lnTo>
                  <a:lnTo>
                    <a:pt x="201031" y="209258"/>
                  </a:lnTo>
                  <a:lnTo>
                    <a:pt x="242329" y="174881"/>
                  </a:lnTo>
                  <a:lnTo>
                    <a:pt x="264898" y="150508"/>
                  </a:lnTo>
                  <a:lnTo>
                    <a:pt x="285487" y="107595"/>
                  </a:lnTo>
                  <a:lnTo>
                    <a:pt x="299606" y="75210"/>
                  </a:lnTo>
                  <a:lnTo>
                    <a:pt x="303082" y="43274"/>
                  </a:lnTo>
                  <a:lnTo>
                    <a:pt x="298713" y="27466"/>
                  </a:lnTo>
                  <a:lnTo>
                    <a:pt x="287345" y="9705"/>
                  </a:lnTo>
                  <a:lnTo>
                    <a:pt x="281482" y="3409"/>
                  </a:lnTo>
                  <a:lnTo>
                    <a:pt x="276246" y="718"/>
                  </a:lnTo>
                  <a:lnTo>
                    <a:pt x="273461" y="0"/>
                  </a:lnTo>
                  <a:lnTo>
                    <a:pt x="270613" y="514"/>
                  </a:lnTo>
                  <a:lnTo>
                    <a:pt x="261861" y="5977"/>
                  </a:lnTo>
                  <a:lnTo>
                    <a:pt x="252986" y="14872"/>
                  </a:lnTo>
                  <a:lnTo>
                    <a:pt x="238122" y="40816"/>
                  </a:lnTo>
                  <a:lnTo>
                    <a:pt x="233934" y="58268"/>
                  </a:lnTo>
                  <a:lnTo>
                    <a:pt x="235601" y="70079"/>
                  </a:lnTo>
                  <a:lnTo>
                    <a:pt x="239471" y="90530"/>
                  </a:lnTo>
                  <a:lnTo>
                    <a:pt x="243264" y="112796"/>
                  </a:lnTo>
                  <a:lnTo>
                    <a:pt x="257324" y="156214"/>
                  </a:lnTo>
                  <a:lnTo>
                    <a:pt x="260879" y="165535"/>
                  </a:lnTo>
                  <a:lnTo>
                    <a:pt x="263216" y="169409"/>
                  </a:lnTo>
                  <a:lnTo>
                    <a:pt x="287598" y="188907"/>
                  </a:lnTo>
                  <a:lnTo>
                    <a:pt x="294177" y="192302"/>
                  </a:lnTo>
                  <a:lnTo>
                    <a:pt x="300409" y="194803"/>
                  </a:lnTo>
                  <a:lnTo>
                    <a:pt x="309496" y="200797"/>
                  </a:lnTo>
                  <a:lnTo>
                    <a:pt x="321469" y="203948"/>
                  </a:lnTo>
                </a:path>
              </a:pathLst>
            </a:custGeom>
            <a:ln w="1905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" name="SMARTInkShape-100"/>
            <p:cNvSpPr/>
            <p:nvPr>
              <p:custDataLst>
                <p:tags r:id="rId77"/>
              </p:custDataLst>
            </p:nvPr>
          </p:nvSpPr>
          <p:spPr>
            <a:xfrm>
              <a:off x="11105555" y="1151930"/>
              <a:ext cx="8930" cy="62509"/>
            </a:xfrm>
            <a:custGeom>
              <a:avLst/>
              <a:gdLst/>
              <a:ahLst/>
              <a:cxnLst/>
              <a:rect l="0" t="0" r="0" b="0"/>
              <a:pathLst>
                <a:path w="8930" h="62509">
                  <a:moveTo>
                    <a:pt x="0" y="0"/>
                  </a:moveTo>
                  <a:lnTo>
                    <a:pt x="0" y="0"/>
                  </a:lnTo>
                  <a:lnTo>
                    <a:pt x="0" y="41681"/>
                  </a:lnTo>
                  <a:lnTo>
                    <a:pt x="0" y="47629"/>
                  </a:lnTo>
                  <a:lnTo>
                    <a:pt x="2646" y="53580"/>
                  </a:lnTo>
                  <a:lnTo>
                    <a:pt x="8929" y="62508"/>
                  </a:lnTo>
                </a:path>
              </a:pathLst>
            </a:custGeom>
            <a:ln w="1905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3" name="SMARTInkShape-101"/>
            <p:cNvSpPr/>
            <p:nvPr>
              <p:custDataLst>
                <p:tags r:id="rId78"/>
              </p:custDataLst>
            </p:nvPr>
          </p:nvSpPr>
          <p:spPr>
            <a:xfrm>
              <a:off x="11087695" y="1089422"/>
              <a:ext cx="8931" cy="1"/>
            </a:xfrm>
            <a:custGeom>
              <a:avLst/>
              <a:gdLst/>
              <a:ahLst/>
              <a:cxnLst/>
              <a:rect l="0" t="0" r="0" b="0"/>
              <a:pathLst>
                <a:path w="8931" h="1">
                  <a:moveTo>
                    <a:pt x="8930" y="0"/>
                  </a:moveTo>
                  <a:lnTo>
                    <a:pt x="8930" y="0"/>
                  </a:lnTo>
                  <a:lnTo>
                    <a:pt x="0" y="0"/>
                  </a:lnTo>
                </a:path>
              </a:pathLst>
            </a:custGeom>
            <a:ln w="1905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4" name="SMARTInkShape-102"/>
            <p:cNvSpPr/>
            <p:nvPr>
              <p:custDataLst>
                <p:tags r:id="rId79"/>
              </p:custDataLst>
            </p:nvPr>
          </p:nvSpPr>
          <p:spPr>
            <a:xfrm>
              <a:off x="11204309" y="1098352"/>
              <a:ext cx="115559" cy="133413"/>
            </a:xfrm>
            <a:custGeom>
              <a:avLst/>
              <a:gdLst/>
              <a:ahLst/>
              <a:cxnLst/>
              <a:rect l="0" t="0" r="0" b="0"/>
              <a:pathLst>
                <a:path w="115559" h="133413">
                  <a:moveTo>
                    <a:pt x="79839" y="0"/>
                  </a:moveTo>
                  <a:lnTo>
                    <a:pt x="79839" y="0"/>
                  </a:lnTo>
                  <a:lnTo>
                    <a:pt x="67411" y="0"/>
                  </a:lnTo>
                  <a:lnTo>
                    <a:pt x="43649" y="13265"/>
                  </a:lnTo>
                  <a:lnTo>
                    <a:pt x="24007" y="29552"/>
                  </a:lnTo>
                  <a:lnTo>
                    <a:pt x="5488" y="55294"/>
                  </a:lnTo>
                  <a:lnTo>
                    <a:pt x="2147" y="64593"/>
                  </a:lnTo>
                  <a:lnTo>
                    <a:pt x="0" y="81991"/>
                  </a:lnTo>
                  <a:lnTo>
                    <a:pt x="4370" y="96613"/>
                  </a:lnTo>
                  <a:lnTo>
                    <a:pt x="11947" y="108772"/>
                  </a:lnTo>
                  <a:lnTo>
                    <a:pt x="30526" y="121770"/>
                  </a:lnTo>
                  <a:lnTo>
                    <a:pt x="47479" y="129896"/>
                  </a:lnTo>
                  <a:lnTo>
                    <a:pt x="76912" y="133412"/>
                  </a:lnTo>
                  <a:lnTo>
                    <a:pt x="115558" y="125015"/>
                  </a:lnTo>
                </a:path>
              </a:pathLst>
            </a:custGeom>
            <a:ln w="1905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5" name="SMARTInkShape-103"/>
            <p:cNvSpPr/>
            <p:nvPr>
              <p:custDataLst>
                <p:tags r:id="rId80"/>
              </p:custDataLst>
            </p:nvPr>
          </p:nvSpPr>
          <p:spPr>
            <a:xfrm>
              <a:off x="11355586" y="1071606"/>
              <a:ext cx="89298" cy="116043"/>
            </a:xfrm>
            <a:custGeom>
              <a:avLst/>
              <a:gdLst/>
              <a:ahLst/>
              <a:cxnLst/>
              <a:rect l="0" t="0" r="0" b="0"/>
              <a:pathLst>
                <a:path w="89298" h="116043">
                  <a:moveTo>
                    <a:pt x="0" y="71394"/>
                  </a:moveTo>
                  <a:lnTo>
                    <a:pt x="0" y="71394"/>
                  </a:lnTo>
                  <a:lnTo>
                    <a:pt x="13303" y="71394"/>
                  </a:lnTo>
                  <a:lnTo>
                    <a:pt x="18479" y="68748"/>
                  </a:lnTo>
                  <a:lnTo>
                    <a:pt x="21250" y="66654"/>
                  </a:lnTo>
                  <a:lnTo>
                    <a:pt x="29618" y="64326"/>
                  </a:lnTo>
                  <a:lnTo>
                    <a:pt x="38960" y="62300"/>
                  </a:lnTo>
                  <a:lnTo>
                    <a:pt x="65678" y="45404"/>
                  </a:lnTo>
                  <a:lnTo>
                    <a:pt x="73840" y="37353"/>
                  </a:lnTo>
                  <a:lnTo>
                    <a:pt x="87674" y="19678"/>
                  </a:lnTo>
                  <a:lnTo>
                    <a:pt x="88815" y="13627"/>
                  </a:lnTo>
                  <a:lnTo>
                    <a:pt x="86438" y="8347"/>
                  </a:lnTo>
                  <a:lnTo>
                    <a:pt x="81566" y="1614"/>
                  </a:lnTo>
                  <a:lnTo>
                    <a:pt x="78253" y="693"/>
                  </a:lnTo>
                  <a:lnTo>
                    <a:pt x="51719" y="0"/>
                  </a:lnTo>
                  <a:lnTo>
                    <a:pt x="37263" y="4710"/>
                  </a:lnTo>
                  <a:lnTo>
                    <a:pt x="28797" y="12322"/>
                  </a:lnTo>
                  <a:lnTo>
                    <a:pt x="6071" y="43071"/>
                  </a:lnTo>
                  <a:lnTo>
                    <a:pt x="1798" y="55175"/>
                  </a:lnTo>
                  <a:lnTo>
                    <a:pt x="532" y="69785"/>
                  </a:lnTo>
                  <a:lnTo>
                    <a:pt x="2882" y="78286"/>
                  </a:lnTo>
                  <a:lnTo>
                    <a:pt x="12475" y="91827"/>
                  </a:lnTo>
                  <a:lnTo>
                    <a:pt x="24917" y="104057"/>
                  </a:lnTo>
                  <a:lnTo>
                    <a:pt x="38912" y="112050"/>
                  </a:lnTo>
                  <a:lnTo>
                    <a:pt x="50776" y="114860"/>
                  </a:lnTo>
                  <a:lnTo>
                    <a:pt x="89297" y="116042"/>
                  </a:lnTo>
                </a:path>
              </a:pathLst>
            </a:custGeom>
            <a:ln w="1905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6" name="SMARTInkShape-104"/>
            <p:cNvSpPr/>
            <p:nvPr>
              <p:custDataLst>
                <p:tags r:id="rId81"/>
              </p:custDataLst>
            </p:nvPr>
          </p:nvSpPr>
          <p:spPr>
            <a:xfrm>
              <a:off x="11498461" y="1017984"/>
              <a:ext cx="149524" cy="151806"/>
            </a:xfrm>
            <a:custGeom>
              <a:avLst/>
              <a:gdLst/>
              <a:ahLst/>
              <a:cxnLst/>
              <a:rect l="0" t="0" r="0" b="0"/>
              <a:pathLst>
                <a:path w="149524" h="151806">
                  <a:moveTo>
                    <a:pt x="142875" y="0"/>
                  </a:moveTo>
                  <a:lnTo>
                    <a:pt x="142875" y="0"/>
                  </a:lnTo>
                  <a:lnTo>
                    <a:pt x="147616" y="0"/>
                  </a:lnTo>
                  <a:lnTo>
                    <a:pt x="136060" y="0"/>
                  </a:lnTo>
                  <a:lnTo>
                    <a:pt x="126241" y="6137"/>
                  </a:lnTo>
                  <a:lnTo>
                    <a:pt x="89020" y="18480"/>
                  </a:lnTo>
                  <a:lnTo>
                    <a:pt x="52349" y="38732"/>
                  </a:lnTo>
                  <a:lnTo>
                    <a:pt x="50774" y="41696"/>
                  </a:lnTo>
                  <a:lnTo>
                    <a:pt x="50716" y="44665"/>
                  </a:lnTo>
                  <a:lnTo>
                    <a:pt x="53299" y="50609"/>
                  </a:lnTo>
                  <a:lnTo>
                    <a:pt x="65840" y="65486"/>
                  </a:lnTo>
                  <a:lnTo>
                    <a:pt x="74242" y="68792"/>
                  </a:lnTo>
                  <a:lnTo>
                    <a:pt x="95803" y="75656"/>
                  </a:lnTo>
                  <a:lnTo>
                    <a:pt x="140250" y="98275"/>
                  </a:lnTo>
                  <a:lnTo>
                    <a:pt x="149523" y="105402"/>
                  </a:lnTo>
                  <a:lnTo>
                    <a:pt x="149291" y="106979"/>
                  </a:lnTo>
                  <a:lnTo>
                    <a:pt x="145217" y="113939"/>
                  </a:lnTo>
                  <a:lnTo>
                    <a:pt x="143917" y="119431"/>
                  </a:lnTo>
                  <a:lnTo>
                    <a:pt x="141584" y="121293"/>
                  </a:lnTo>
                  <a:lnTo>
                    <a:pt x="104087" y="131866"/>
                  </a:lnTo>
                  <a:lnTo>
                    <a:pt x="63096" y="139809"/>
                  </a:lnTo>
                  <a:lnTo>
                    <a:pt x="20754" y="147212"/>
                  </a:lnTo>
                  <a:lnTo>
                    <a:pt x="0" y="151805"/>
                  </a:lnTo>
                </a:path>
              </a:pathLst>
            </a:custGeom>
            <a:ln w="1905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23" name="SMARTInkShape-Group27"/>
          <p:cNvGrpSpPr/>
          <p:nvPr/>
        </p:nvGrpSpPr>
        <p:grpSpPr>
          <a:xfrm>
            <a:off x="10132840" y="1437680"/>
            <a:ext cx="883419" cy="312540"/>
            <a:chOff x="10132840" y="1437680"/>
            <a:chExt cx="883419" cy="312540"/>
          </a:xfrm>
        </p:grpSpPr>
        <p:sp>
          <p:nvSpPr>
            <p:cNvPr id="118" name="SMARTInkShape-105"/>
            <p:cNvSpPr/>
            <p:nvPr>
              <p:custDataLst>
                <p:tags r:id="rId45"/>
              </p:custDataLst>
            </p:nvPr>
          </p:nvSpPr>
          <p:spPr>
            <a:xfrm>
              <a:off x="10132840" y="1437680"/>
              <a:ext cx="106536" cy="312540"/>
            </a:xfrm>
            <a:custGeom>
              <a:avLst/>
              <a:gdLst/>
              <a:ahLst/>
              <a:cxnLst/>
              <a:rect l="0" t="0" r="0" b="0"/>
              <a:pathLst>
                <a:path w="106536" h="312540">
                  <a:moveTo>
                    <a:pt x="106535" y="0"/>
                  </a:moveTo>
                  <a:lnTo>
                    <a:pt x="106535" y="0"/>
                  </a:lnTo>
                  <a:lnTo>
                    <a:pt x="83439" y="24088"/>
                  </a:lnTo>
                  <a:lnTo>
                    <a:pt x="77830" y="35773"/>
                  </a:lnTo>
                  <a:lnTo>
                    <a:pt x="47756" y="74764"/>
                  </a:lnTo>
                  <a:lnTo>
                    <a:pt x="26211" y="116106"/>
                  </a:lnTo>
                  <a:lnTo>
                    <a:pt x="12283" y="146846"/>
                  </a:lnTo>
                  <a:lnTo>
                    <a:pt x="4092" y="188046"/>
                  </a:lnTo>
                  <a:lnTo>
                    <a:pt x="0" y="225173"/>
                  </a:lnTo>
                  <a:lnTo>
                    <a:pt x="647" y="240967"/>
                  </a:lnTo>
                  <a:lnTo>
                    <a:pt x="7952" y="283893"/>
                  </a:lnTo>
                  <a:lnTo>
                    <a:pt x="8277" y="301421"/>
                  </a:lnTo>
                  <a:lnTo>
                    <a:pt x="13040" y="307701"/>
                  </a:lnTo>
                  <a:lnTo>
                    <a:pt x="26168" y="312539"/>
                  </a:lnTo>
                </a:path>
              </a:pathLst>
            </a:custGeom>
            <a:ln w="1905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9" name="SMARTInkShape-106"/>
            <p:cNvSpPr/>
            <p:nvPr>
              <p:custDataLst>
                <p:tags r:id="rId46"/>
              </p:custDataLst>
            </p:nvPr>
          </p:nvSpPr>
          <p:spPr>
            <a:xfrm>
              <a:off x="10257234" y="1555183"/>
              <a:ext cx="142876" cy="159192"/>
            </a:xfrm>
            <a:custGeom>
              <a:avLst/>
              <a:gdLst/>
              <a:ahLst/>
              <a:cxnLst/>
              <a:rect l="0" t="0" r="0" b="0"/>
              <a:pathLst>
                <a:path w="142876" h="159192">
                  <a:moveTo>
                    <a:pt x="0" y="87880"/>
                  </a:moveTo>
                  <a:lnTo>
                    <a:pt x="0" y="87880"/>
                  </a:lnTo>
                  <a:lnTo>
                    <a:pt x="4741" y="87880"/>
                  </a:lnTo>
                  <a:lnTo>
                    <a:pt x="6137" y="88872"/>
                  </a:lnTo>
                  <a:lnTo>
                    <a:pt x="7068" y="90525"/>
                  </a:lnTo>
                  <a:lnTo>
                    <a:pt x="7690" y="92620"/>
                  </a:lnTo>
                  <a:lnTo>
                    <a:pt x="9095" y="94016"/>
                  </a:lnTo>
                  <a:lnTo>
                    <a:pt x="13303" y="95568"/>
                  </a:lnTo>
                  <a:lnTo>
                    <a:pt x="47294" y="96777"/>
                  </a:lnTo>
                  <a:lnTo>
                    <a:pt x="53431" y="94149"/>
                  </a:lnTo>
                  <a:lnTo>
                    <a:pt x="59467" y="90666"/>
                  </a:lnTo>
                  <a:lnTo>
                    <a:pt x="71425" y="88430"/>
                  </a:lnTo>
                  <a:lnTo>
                    <a:pt x="74407" y="88246"/>
                  </a:lnTo>
                  <a:lnTo>
                    <a:pt x="80364" y="85397"/>
                  </a:lnTo>
                  <a:lnTo>
                    <a:pt x="95250" y="73662"/>
                  </a:lnTo>
                  <a:lnTo>
                    <a:pt x="101204" y="71639"/>
                  </a:lnTo>
                  <a:lnTo>
                    <a:pt x="107157" y="65448"/>
                  </a:lnTo>
                  <a:lnTo>
                    <a:pt x="119063" y="40564"/>
                  </a:lnTo>
                  <a:lnTo>
                    <a:pt x="120055" y="34508"/>
                  </a:lnTo>
                  <a:lnTo>
                    <a:pt x="116805" y="14277"/>
                  </a:lnTo>
                  <a:lnTo>
                    <a:pt x="115573" y="12022"/>
                  </a:lnTo>
                  <a:lnTo>
                    <a:pt x="113759" y="10519"/>
                  </a:lnTo>
                  <a:lnTo>
                    <a:pt x="109099" y="7856"/>
                  </a:lnTo>
                  <a:lnTo>
                    <a:pt x="103721" y="3366"/>
                  </a:lnTo>
                  <a:lnTo>
                    <a:pt x="95377" y="708"/>
                  </a:lnTo>
                  <a:lnTo>
                    <a:pt x="90374" y="0"/>
                  </a:lnTo>
                  <a:lnTo>
                    <a:pt x="82169" y="1858"/>
                  </a:lnTo>
                  <a:lnTo>
                    <a:pt x="38179" y="25457"/>
                  </a:lnTo>
                  <a:lnTo>
                    <a:pt x="7339" y="53901"/>
                  </a:lnTo>
                  <a:lnTo>
                    <a:pt x="3262" y="63187"/>
                  </a:lnTo>
                  <a:lnTo>
                    <a:pt x="2175" y="68441"/>
                  </a:lnTo>
                  <a:lnTo>
                    <a:pt x="3613" y="79571"/>
                  </a:lnTo>
                  <a:lnTo>
                    <a:pt x="11109" y="112077"/>
                  </a:lnTo>
                  <a:lnTo>
                    <a:pt x="30237" y="135347"/>
                  </a:lnTo>
                  <a:lnTo>
                    <a:pt x="37582" y="143041"/>
                  </a:lnTo>
                  <a:lnTo>
                    <a:pt x="46800" y="147122"/>
                  </a:lnTo>
                  <a:lnTo>
                    <a:pt x="87624" y="157168"/>
                  </a:lnTo>
                  <a:lnTo>
                    <a:pt x="126131" y="159191"/>
                  </a:lnTo>
                  <a:lnTo>
                    <a:pt x="133118" y="156615"/>
                  </a:lnTo>
                  <a:lnTo>
                    <a:pt x="142875" y="150387"/>
                  </a:lnTo>
                </a:path>
              </a:pathLst>
            </a:custGeom>
            <a:ln w="1905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0" name="SMARTInkShape-107"/>
            <p:cNvSpPr/>
            <p:nvPr>
              <p:custDataLst>
                <p:tags r:id="rId47"/>
              </p:custDataLst>
            </p:nvPr>
          </p:nvSpPr>
          <p:spPr>
            <a:xfrm>
              <a:off x="10458727" y="1562972"/>
              <a:ext cx="146766" cy="115645"/>
            </a:xfrm>
            <a:custGeom>
              <a:avLst/>
              <a:gdLst/>
              <a:ahLst/>
              <a:cxnLst/>
              <a:rect l="0" t="0" r="0" b="0"/>
              <a:pathLst>
                <a:path w="146766" h="115645">
                  <a:moveTo>
                    <a:pt x="111046" y="17583"/>
                  </a:moveTo>
                  <a:lnTo>
                    <a:pt x="111046" y="17583"/>
                  </a:lnTo>
                  <a:lnTo>
                    <a:pt x="103357" y="9894"/>
                  </a:lnTo>
                  <a:lnTo>
                    <a:pt x="95233" y="7906"/>
                  </a:lnTo>
                  <a:lnTo>
                    <a:pt x="86958" y="2589"/>
                  </a:lnTo>
                  <a:lnTo>
                    <a:pt x="81158" y="997"/>
                  </a:lnTo>
                  <a:lnTo>
                    <a:pt x="78223" y="1564"/>
                  </a:lnTo>
                  <a:lnTo>
                    <a:pt x="68358" y="6112"/>
                  </a:lnTo>
                  <a:lnTo>
                    <a:pt x="54301" y="8892"/>
                  </a:lnTo>
                  <a:lnTo>
                    <a:pt x="32258" y="20983"/>
                  </a:lnTo>
                  <a:lnTo>
                    <a:pt x="23775" y="29346"/>
                  </a:lnTo>
                  <a:lnTo>
                    <a:pt x="1032" y="60662"/>
                  </a:lnTo>
                  <a:lnTo>
                    <a:pt x="0" y="65154"/>
                  </a:lnTo>
                  <a:lnTo>
                    <a:pt x="306" y="69140"/>
                  </a:lnTo>
                  <a:lnTo>
                    <a:pt x="2828" y="82138"/>
                  </a:lnTo>
                  <a:lnTo>
                    <a:pt x="4410" y="91915"/>
                  </a:lnTo>
                  <a:lnTo>
                    <a:pt x="10879" y="102997"/>
                  </a:lnTo>
                  <a:lnTo>
                    <a:pt x="16257" y="109453"/>
                  </a:lnTo>
                  <a:lnTo>
                    <a:pt x="21954" y="112984"/>
                  </a:lnTo>
                  <a:lnTo>
                    <a:pt x="33385" y="114972"/>
                  </a:lnTo>
                  <a:lnTo>
                    <a:pt x="50286" y="115644"/>
                  </a:lnTo>
                  <a:lnTo>
                    <a:pt x="56922" y="113090"/>
                  </a:lnTo>
                  <a:lnTo>
                    <a:pt x="78273" y="94814"/>
                  </a:lnTo>
                  <a:lnTo>
                    <a:pt x="81597" y="86304"/>
                  </a:lnTo>
                  <a:lnTo>
                    <a:pt x="84102" y="54878"/>
                  </a:lnTo>
                  <a:lnTo>
                    <a:pt x="73227" y="15666"/>
                  </a:lnTo>
                  <a:lnTo>
                    <a:pt x="67747" y="2873"/>
                  </a:lnTo>
                  <a:lnTo>
                    <a:pt x="66305" y="1823"/>
                  </a:lnTo>
                  <a:lnTo>
                    <a:pt x="58828" y="0"/>
                  </a:lnTo>
                  <a:lnTo>
                    <a:pt x="65276" y="7436"/>
                  </a:lnTo>
                  <a:lnTo>
                    <a:pt x="70805" y="13033"/>
                  </a:lnTo>
                  <a:lnTo>
                    <a:pt x="73319" y="18206"/>
                  </a:lnTo>
                  <a:lnTo>
                    <a:pt x="73988" y="20975"/>
                  </a:lnTo>
                  <a:lnTo>
                    <a:pt x="113950" y="65102"/>
                  </a:lnTo>
                  <a:lnTo>
                    <a:pt x="136070" y="87254"/>
                  </a:lnTo>
                  <a:lnTo>
                    <a:pt x="139697" y="88235"/>
                  </a:lnTo>
                  <a:lnTo>
                    <a:pt x="146765" y="89020"/>
                  </a:lnTo>
                </a:path>
              </a:pathLst>
            </a:custGeom>
            <a:ln w="1905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1" name="SMARTInkShape-108"/>
            <p:cNvSpPr/>
            <p:nvPr>
              <p:custDataLst>
                <p:tags r:id="rId48"/>
              </p:custDataLst>
            </p:nvPr>
          </p:nvSpPr>
          <p:spPr>
            <a:xfrm>
              <a:off x="10634047" y="1537180"/>
              <a:ext cx="96462" cy="114813"/>
            </a:xfrm>
            <a:custGeom>
              <a:avLst/>
              <a:gdLst/>
              <a:ahLst/>
              <a:cxnLst/>
              <a:rect l="0" t="0" r="0" b="0"/>
              <a:pathLst>
                <a:path w="96462" h="114813">
                  <a:moveTo>
                    <a:pt x="78601" y="16586"/>
                  </a:moveTo>
                  <a:lnTo>
                    <a:pt x="78601" y="16586"/>
                  </a:lnTo>
                  <a:lnTo>
                    <a:pt x="78601" y="11845"/>
                  </a:lnTo>
                  <a:lnTo>
                    <a:pt x="77609" y="10449"/>
                  </a:lnTo>
                  <a:lnTo>
                    <a:pt x="75955" y="9518"/>
                  </a:lnTo>
                  <a:lnTo>
                    <a:pt x="70912" y="8024"/>
                  </a:lnTo>
                  <a:lnTo>
                    <a:pt x="65298" y="3024"/>
                  </a:lnTo>
                  <a:lnTo>
                    <a:pt x="57476" y="636"/>
                  </a:lnTo>
                  <a:lnTo>
                    <a:pt x="52611" y="0"/>
                  </a:lnTo>
                  <a:lnTo>
                    <a:pt x="44560" y="1938"/>
                  </a:lnTo>
                  <a:lnTo>
                    <a:pt x="37675" y="5115"/>
                  </a:lnTo>
                  <a:lnTo>
                    <a:pt x="31308" y="6527"/>
                  </a:lnTo>
                  <a:lnTo>
                    <a:pt x="25171" y="12446"/>
                  </a:lnTo>
                  <a:lnTo>
                    <a:pt x="4195" y="41920"/>
                  </a:lnTo>
                  <a:lnTo>
                    <a:pt x="0" y="58708"/>
                  </a:lnTo>
                  <a:lnTo>
                    <a:pt x="1665" y="67718"/>
                  </a:lnTo>
                  <a:lnTo>
                    <a:pt x="19272" y="98545"/>
                  </a:lnTo>
                  <a:lnTo>
                    <a:pt x="27758" y="102621"/>
                  </a:lnTo>
                  <a:lnTo>
                    <a:pt x="37153" y="105425"/>
                  </a:lnTo>
                  <a:lnTo>
                    <a:pt x="49013" y="111590"/>
                  </a:lnTo>
                  <a:lnTo>
                    <a:pt x="96461" y="114812"/>
                  </a:lnTo>
                </a:path>
              </a:pathLst>
            </a:custGeom>
            <a:ln w="1905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2" name="SMARTInkShape-109"/>
            <p:cNvSpPr/>
            <p:nvPr>
              <p:custDataLst>
                <p:tags r:id="rId49"/>
              </p:custDataLst>
            </p:nvPr>
          </p:nvSpPr>
          <p:spPr>
            <a:xfrm>
              <a:off x="10766227" y="1446609"/>
              <a:ext cx="250032" cy="201244"/>
            </a:xfrm>
            <a:custGeom>
              <a:avLst/>
              <a:gdLst/>
              <a:ahLst/>
              <a:cxnLst/>
              <a:rect l="0" t="0" r="0" b="0"/>
              <a:pathLst>
                <a:path w="250032" h="201244">
                  <a:moveTo>
                    <a:pt x="0" y="0"/>
                  </a:moveTo>
                  <a:lnTo>
                    <a:pt x="0" y="0"/>
                  </a:lnTo>
                  <a:lnTo>
                    <a:pt x="0" y="42241"/>
                  </a:lnTo>
                  <a:lnTo>
                    <a:pt x="992" y="71734"/>
                  </a:lnTo>
                  <a:lnTo>
                    <a:pt x="9094" y="116035"/>
                  </a:lnTo>
                  <a:lnTo>
                    <a:pt x="17950" y="155508"/>
                  </a:lnTo>
                  <a:lnTo>
                    <a:pt x="26875" y="190458"/>
                  </a:lnTo>
                  <a:lnTo>
                    <a:pt x="28830" y="192456"/>
                  </a:lnTo>
                  <a:lnTo>
                    <a:pt x="34358" y="195664"/>
                  </a:lnTo>
                  <a:lnTo>
                    <a:pt x="40056" y="196219"/>
                  </a:lnTo>
                  <a:lnTo>
                    <a:pt x="41586" y="195305"/>
                  </a:lnTo>
                  <a:lnTo>
                    <a:pt x="42608" y="193704"/>
                  </a:lnTo>
                  <a:lnTo>
                    <a:pt x="43741" y="188286"/>
                  </a:lnTo>
                  <a:lnTo>
                    <a:pt x="49269" y="158287"/>
                  </a:lnTo>
                  <a:lnTo>
                    <a:pt x="68557" y="114307"/>
                  </a:lnTo>
                  <a:lnTo>
                    <a:pt x="83356" y="95800"/>
                  </a:lnTo>
                  <a:lnTo>
                    <a:pt x="89303" y="92187"/>
                  </a:lnTo>
                  <a:lnTo>
                    <a:pt x="95252" y="89589"/>
                  </a:lnTo>
                  <a:lnTo>
                    <a:pt x="104181" y="83541"/>
                  </a:lnTo>
                  <a:lnTo>
                    <a:pt x="110134" y="81778"/>
                  </a:lnTo>
                  <a:lnTo>
                    <a:pt x="113109" y="82300"/>
                  </a:lnTo>
                  <a:lnTo>
                    <a:pt x="125015" y="87621"/>
                  </a:lnTo>
                  <a:lnTo>
                    <a:pt x="127992" y="88180"/>
                  </a:lnTo>
                  <a:lnTo>
                    <a:pt x="129976" y="89545"/>
                  </a:lnTo>
                  <a:lnTo>
                    <a:pt x="131299" y="91446"/>
                  </a:lnTo>
                  <a:lnTo>
                    <a:pt x="132768" y="97198"/>
                  </a:lnTo>
                  <a:lnTo>
                    <a:pt x="133924" y="140867"/>
                  </a:lnTo>
                  <a:lnTo>
                    <a:pt x="134929" y="148928"/>
                  </a:lnTo>
                  <a:lnTo>
                    <a:pt x="141072" y="163631"/>
                  </a:lnTo>
                  <a:lnTo>
                    <a:pt x="163755" y="190381"/>
                  </a:lnTo>
                  <a:lnTo>
                    <a:pt x="172330" y="193755"/>
                  </a:lnTo>
                  <a:lnTo>
                    <a:pt x="199780" y="201243"/>
                  </a:lnTo>
                  <a:lnTo>
                    <a:pt x="233195" y="196012"/>
                  </a:lnTo>
                  <a:lnTo>
                    <a:pt x="235830" y="194175"/>
                  </a:lnTo>
                  <a:lnTo>
                    <a:pt x="237587" y="191958"/>
                  </a:lnTo>
                  <a:lnTo>
                    <a:pt x="242185" y="189494"/>
                  </a:lnTo>
                  <a:lnTo>
                    <a:pt x="250031" y="187524"/>
                  </a:lnTo>
                </a:path>
              </a:pathLst>
            </a:custGeom>
            <a:ln w="1905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28" name="SMARTInkShape-Group28"/>
          <p:cNvGrpSpPr/>
          <p:nvPr/>
        </p:nvGrpSpPr>
        <p:grpSpPr>
          <a:xfrm>
            <a:off x="11132345" y="1419820"/>
            <a:ext cx="660797" cy="258962"/>
            <a:chOff x="11132345" y="1419820"/>
            <a:chExt cx="660797" cy="258962"/>
          </a:xfrm>
        </p:grpSpPr>
        <p:sp>
          <p:nvSpPr>
            <p:cNvPr id="124" name="SMARTInkShape-110"/>
            <p:cNvSpPr/>
            <p:nvPr>
              <p:custDataLst>
                <p:tags r:id="rId41"/>
              </p:custDataLst>
            </p:nvPr>
          </p:nvSpPr>
          <p:spPr>
            <a:xfrm>
              <a:off x="11132345" y="1419820"/>
              <a:ext cx="125015" cy="258962"/>
            </a:xfrm>
            <a:custGeom>
              <a:avLst/>
              <a:gdLst/>
              <a:ahLst/>
              <a:cxnLst/>
              <a:rect l="0" t="0" r="0" b="0"/>
              <a:pathLst>
                <a:path w="125015" h="258962">
                  <a:moveTo>
                    <a:pt x="8928" y="0"/>
                  </a:moveTo>
                  <a:lnTo>
                    <a:pt x="8928" y="0"/>
                  </a:lnTo>
                  <a:lnTo>
                    <a:pt x="4188" y="4741"/>
                  </a:lnTo>
                  <a:lnTo>
                    <a:pt x="1861" y="9714"/>
                  </a:lnTo>
                  <a:lnTo>
                    <a:pt x="72" y="48996"/>
                  </a:lnTo>
                  <a:lnTo>
                    <a:pt x="8" y="89870"/>
                  </a:lnTo>
                  <a:lnTo>
                    <a:pt x="0" y="134021"/>
                  </a:lnTo>
                  <a:lnTo>
                    <a:pt x="2645" y="158111"/>
                  </a:lnTo>
                  <a:lnTo>
                    <a:pt x="11023" y="200645"/>
                  </a:lnTo>
                  <a:lnTo>
                    <a:pt x="14820" y="210223"/>
                  </a:lnTo>
                  <a:lnTo>
                    <a:pt x="18584" y="237113"/>
                  </a:lnTo>
                  <a:lnTo>
                    <a:pt x="26410" y="249469"/>
                  </a:lnTo>
                  <a:lnTo>
                    <a:pt x="31417" y="240384"/>
                  </a:lnTo>
                  <a:lnTo>
                    <a:pt x="42617" y="196309"/>
                  </a:lnTo>
                  <a:lnTo>
                    <a:pt x="46691" y="178551"/>
                  </a:lnTo>
                  <a:lnTo>
                    <a:pt x="54183" y="163368"/>
                  </a:lnTo>
                  <a:lnTo>
                    <a:pt x="74448" y="140053"/>
                  </a:lnTo>
                  <a:lnTo>
                    <a:pt x="80381" y="136660"/>
                  </a:lnTo>
                  <a:lnTo>
                    <a:pt x="83353" y="135755"/>
                  </a:lnTo>
                  <a:lnTo>
                    <a:pt x="85335" y="136144"/>
                  </a:lnTo>
                  <a:lnTo>
                    <a:pt x="86654" y="137396"/>
                  </a:lnTo>
                  <a:lnTo>
                    <a:pt x="89114" y="141432"/>
                  </a:lnTo>
                  <a:lnTo>
                    <a:pt x="110241" y="168512"/>
                  </a:lnTo>
                  <a:lnTo>
                    <a:pt x="114353" y="185088"/>
                  </a:lnTo>
                  <a:lnTo>
                    <a:pt x="118502" y="214384"/>
                  </a:lnTo>
                  <a:lnTo>
                    <a:pt x="120673" y="220313"/>
                  </a:lnTo>
                  <a:lnTo>
                    <a:pt x="121128" y="225258"/>
                  </a:lnTo>
                  <a:lnTo>
                    <a:pt x="116339" y="248114"/>
                  </a:lnTo>
                  <a:lnTo>
                    <a:pt x="125014" y="258961"/>
                  </a:lnTo>
                </a:path>
              </a:pathLst>
            </a:custGeom>
            <a:ln w="1905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5" name="SMARTInkShape-111"/>
            <p:cNvSpPr/>
            <p:nvPr>
              <p:custDataLst>
                <p:tags r:id="rId42"/>
              </p:custDataLst>
            </p:nvPr>
          </p:nvSpPr>
          <p:spPr>
            <a:xfrm>
              <a:off x="11284339" y="1562695"/>
              <a:ext cx="169475" cy="115587"/>
            </a:xfrm>
            <a:custGeom>
              <a:avLst/>
              <a:gdLst/>
              <a:ahLst/>
              <a:cxnLst/>
              <a:rect l="0" t="0" r="0" b="0"/>
              <a:pathLst>
                <a:path w="169475" h="115587">
                  <a:moveTo>
                    <a:pt x="98036" y="0"/>
                  </a:moveTo>
                  <a:lnTo>
                    <a:pt x="98036" y="0"/>
                  </a:lnTo>
                  <a:lnTo>
                    <a:pt x="92891" y="0"/>
                  </a:lnTo>
                  <a:lnTo>
                    <a:pt x="95087" y="0"/>
                  </a:lnTo>
                  <a:lnTo>
                    <a:pt x="92422" y="0"/>
                  </a:lnTo>
                  <a:lnTo>
                    <a:pt x="87934" y="2646"/>
                  </a:lnTo>
                  <a:lnTo>
                    <a:pt x="46892" y="34552"/>
                  </a:lnTo>
                  <a:lnTo>
                    <a:pt x="7144" y="73065"/>
                  </a:lnTo>
                  <a:lnTo>
                    <a:pt x="3068" y="82414"/>
                  </a:lnTo>
                  <a:lnTo>
                    <a:pt x="0" y="102042"/>
                  </a:lnTo>
                  <a:lnTo>
                    <a:pt x="2540" y="107529"/>
                  </a:lnTo>
                  <a:lnTo>
                    <a:pt x="4607" y="110382"/>
                  </a:lnTo>
                  <a:lnTo>
                    <a:pt x="9548" y="113551"/>
                  </a:lnTo>
                  <a:lnTo>
                    <a:pt x="20555" y="115335"/>
                  </a:lnTo>
                  <a:lnTo>
                    <a:pt x="25545" y="115586"/>
                  </a:lnTo>
                  <a:lnTo>
                    <a:pt x="33738" y="113218"/>
                  </a:lnTo>
                  <a:lnTo>
                    <a:pt x="62449" y="93697"/>
                  </a:lnTo>
                  <a:lnTo>
                    <a:pt x="94908" y="50726"/>
                  </a:lnTo>
                  <a:lnTo>
                    <a:pt x="102952" y="39614"/>
                  </a:lnTo>
                  <a:lnTo>
                    <a:pt x="105182" y="33151"/>
                  </a:lnTo>
                  <a:lnTo>
                    <a:pt x="106769" y="31030"/>
                  </a:lnTo>
                  <a:lnTo>
                    <a:pt x="115772" y="26838"/>
                  </a:lnTo>
                  <a:lnTo>
                    <a:pt x="116880" y="43016"/>
                  </a:lnTo>
                  <a:lnTo>
                    <a:pt x="126920" y="70907"/>
                  </a:lnTo>
                  <a:lnTo>
                    <a:pt x="138992" y="86251"/>
                  </a:lnTo>
                  <a:lnTo>
                    <a:pt x="144601" y="98213"/>
                  </a:lnTo>
                  <a:lnTo>
                    <a:pt x="146938" y="101194"/>
                  </a:lnTo>
                  <a:lnTo>
                    <a:pt x="152182" y="104507"/>
                  </a:lnTo>
                  <a:lnTo>
                    <a:pt x="169474" y="107157"/>
                  </a:lnTo>
                </a:path>
              </a:pathLst>
            </a:custGeom>
            <a:ln w="1905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6" name="SMARTInkShape-112"/>
            <p:cNvSpPr/>
            <p:nvPr>
              <p:custDataLst>
                <p:tags r:id="rId43"/>
              </p:custDataLst>
            </p:nvPr>
          </p:nvSpPr>
          <p:spPr>
            <a:xfrm>
              <a:off x="11489531" y="1553766"/>
              <a:ext cx="98115" cy="123607"/>
            </a:xfrm>
            <a:custGeom>
              <a:avLst/>
              <a:gdLst/>
              <a:ahLst/>
              <a:cxnLst/>
              <a:rect l="0" t="0" r="0" b="0"/>
              <a:pathLst>
                <a:path w="98115" h="123607">
                  <a:moveTo>
                    <a:pt x="0" y="8929"/>
                  </a:moveTo>
                  <a:lnTo>
                    <a:pt x="0" y="8929"/>
                  </a:lnTo>
                  <a:lnTo>
                    <a:pt x="992" y="47839"/>
                  </a:lnTo>
                  <a:lnTo>
                    <a:pt x="7068" y="64608"/>
                  </a:lnTo>
                  <a:lnTo>
                    <a:pt x="11024" y="80989"/>
                  </a:lnTo>
                  <a:lnTo>
                    <a:pt x="18480" y="95765"/>
                  </a:lnTo>
                  <a:lnTo>
                    <a:pt x="25080" y="103085"/>
                  </a:lnTo>
                  <a:lnTo>
                    <a:pt x="38961" y="111793"/>
                  </a:lnTo>
                  <a:lnTo>
                    <a:pt x="73068" y="123606"/>
                  </a:lnTo>
                  <a:lnTo>
                    <a:pt x="76493" y="123084"/>
                  </a:lnTo>
                  <a:lnTo>
                    <a:pt x="82946" y="119857"/>
                  </a:lnTo>
                  <a:lnTo>
                    <a:pt x="85062" y="117608"/>
                  </a:lnTo>
                  <a:lnTo>
                    <a:pt x="87415" y="112463"/>
                  </a:lnTo>
                  <a:lnTo>
                    <a:pt x="97366" y="69093"/>
                  </a:lnTo>
                  <a:lnTo>
                    <a:pt x="98114" y="46336"/>
                  </a:lnTo>
                  <a:lnTo>
                    <a:pt x="95531" y="37792"/>
                  </a:lnTo>
                  <a:lnTo>
                    <a:pt x="92067" y="30687"/>
                  </a:lnTo>
                  <a:lnTo>
                    <a:pt x="89127" y="21109"/>
                  </a:lnTo>
                  <a:lnTo>
                    <a:pt x="83403" y="11987"/>
                  </a:lnTo>
                  <a:lnTo>
                    <a:pt x="80367" y="0"/>
                  </a:lnTo>
                </a:path>
              </a:pathLst>
            </a:custGeom>
            <a:ln w="1905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7" name="SMARTInkShape-113"/>
            <p:cNvSpPr/>
            <p:nvPr>
              <p:custDataLst>
                <p:tags r:id="rId44"/>
              </p:custDataLst>
            </p:nvPr>
          </p:nvSpPr>
          <p:spPr>
            <a:xfrm>
              <a:off x="11632406" y="1536063"/>
              <a:ext cx="160736" cy="114662"/>
            </a:xfrm>
            <a:custGeom>
              <a:avLst/>
              <a:gdLst/>
              <a:ahLst/>
              <a:cxnLst/>
              <a:rect l="0" t="0" r="0" b="0"/>
              <a:pathLst>
                <a:path w="160736" h="114662">
                  <a:moveTo>
                    <a:pt x="0" y="71281"/>
                  </a:moveTo>
                  <a:lnTo>
                    <a:pt x="0" y="71281"/>
                  </a:lnTo>
                  <a:lnTo>
                    <a:pt x="4741" y="76021"/>
                  </a:lnTo>
                  <a:lnTo>
                    <a:pt x="7128" y="76425"/>
                  </a:lnTo>
                  <a:lnTo>
                    <a:pt x="9714" y="75703"/>
                  </a:lnTo>
                  <a:lnTo>
                    <a:pt x="15232" y="73246"/>
                  </a:lnTo>
                  <a:lnTo>
                    <a:pt x="58725" y="69311"/>
                  </a:lnTo>
                  <a:lnTo>
                    <a:pt x="100359" y="46469"/>
                  </a:lnTo>
                  <a:lnTo>
                    <a:pt x="106781" y="40079"/>
                  </a:lnTo>
                  <a:lnTo>
                    <a:pt x="111950" y="31617"/>
                  </a:lnTo>
                  <a:lnTo>
                    <a:pt x="114861" y="21274"/>
                  </a:lnTo>
                  <a:lnTo>
                    <a:pt x="115925" y="5875"/>
                  </a:lnTo>
                  <a:lnTo>
                    <a:pt x="114986" y="3864"/>
                  </a:lnTo>
                  <a:lnTo>
                    <a:pt x="113368" y="2524"/>
                  </a:lnTo>
                  <a:lnTo>
                    <a:pt x="111298" y="1630"/>
                  </a:lnTo>
                  <a:lnTo>
                    <a:pt x="87403" y="0"/>
                  </a:lnTo>
                  <a:lnTo>
                    <a:pt x="72971" y="4630"/>
                  </a:lnTo>
                  <a:lnTo>
                    <a:pt x="57446" y="15084"/>
                  </a:lnTo>
                  <a:lnTo>
                    <a:pt x="47889" y="24754"/>
                  </a:lnTo>
                  <a:lnTo>
                    <a:pt x="30781" y="50619"/>
                  </a:lnTo>
                  <a:lnTo>
                    <a:pt x="28564" y="60775"/>
                  </a:lnTo>
                  <a:lnTo>
                    <a:pt x="30224" y="69257"/>
                  </a:lnTo>
                  <a:lnTo>
                    <a:pt x="36736" y="79611"/>
                  </a:lnTo>
                  <a:lnTo>
                    <a:pt x="56614" y="101011"/>
                  </a:lnTo>
                  <a:lnTo>
                    <a:pt x="65180" y="104338"/>
                  </a:lnTo>
                  <a:lnTo>
                    <a:pt x="104336" y="114532"/>
                  </a:lnTo>
                  <a:lnTo>
                    <a:pt x="129016" y="114661"/>
                  </a:lnTo>
                  <a:lnTo>
                    <a:pt x="160735" y="107000"/>
                  </a:lnTo>
                </a:path>
              </a:pathLst>
            </a:custGeom>
            <a:ln w="1905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64" name="SMARTInkShape-Group29"/>
          <p:cNvGrpSpPr/>
          <p:nvPr/>
        </p:nvGrpSpPr>
        <p:grpSpPr>
          <a:xfrm>
            <a:off x="10053664" y="1902181"/>
            <a:ext cx="1766267" cy="1910797"/>
            <a:chOff x="10053664" y="1902181"/>
            <a:chExt cx="1766267" cy="1910797"/>
          </a:xfrm>
        </p:grpSpPr>
        <p:sp>
          <p:nvSpPr>
            <p:cNvPr id="129" name="SMARTInkShape-114"/>
            <p:cNvSpPr/>
            <p:nvPr>
              <p:custDataLst>
                <p:tags r:id="rId6"/>
              </p:custDataLst>
            </p:nvPr>
          </p:nvSpPr>
          <p:spPr>
            <a:xfrm>
              <a:off x="10053664" y="1941773"/>
              <a:ext cx="184859" cy="146432"/>
            </a:xfrm>
            <a:custGeom>
              <a:avLst/>
              <a:gdLst/>
              <a:ahLst/>
              <a:cxnLst/>
              <a:rect l="0" t="0" r="0" b="0"/>
              <a:pathLst>
                <a:path w="184859" h="146432">
                  <a:moveTo>
                    <a:pt x="149992" y="13829"/>
                  </a:moveTo>
                  <a:lnTo>
                    <a:pt x="149992" y="13829"/>
                  </a:lnTo>
                  <a:lnTo>
                    <a:pt x="145251" y="13829"/>
                  </a:lnTo>
                  <a:lnTo>
                    <a:pt x="140279" y="11183"/>
                  </a:lnTo>
                  <a:lnTo>
                    <a:pt x="123129" y="526"/>
                  </a:lnTo>
                  <a:lnTo>
                    <a:pt x="119185" y="0"/>
                  </a:lnTo>
                  <a:lnTo>
                    <a:pt x="91439" y="6322"/>
                  </a:lnTo>
                  <a:lnTo>
                    <a:pt x="49529" y="29175"/>
                  </a:lnTo>
                  <a:lnTo>
                    <a:pt x="32141" y="44614"/>
                  </a:lnTo>
                  <a:lnTo>
                    <a:pt x="4305" y="86519"/>
                  </a:lnTo>
                  <a:lnTo>
                    <a:pt x="906" y="96075"/>
                  </a:lnTo>
                  <a:lnTo>
                    <a:pt x="0" y="101402"/>
                  </a:lnTo>
                  <a:lnTo>
                    <a:pt x="1639" y="109966"/>
                  </a:lnTo>
                  <a:lnTo>
                    <a:pt x="8139" y="120366"/>
                  </a:lnTo>
                  <a:lnTo>
                    <a:pt x="14517" y="126663"/>
                  </a:lnTo>
                  <a:lnTo>
                    <a:pt x="40442" y="141785"/>
                  </a:lnTo>
                  <a:lnTo>
                    <a:pt x="57891" y="145999"/>
                  </a:lnTo>
                  <a:lnTo>
                    <a:pt x="87701" y="146431"/>
                  </a:lnTo>
                  <a:lnTo>
                    <a:pt x="131972" y="129662"/>
                  </a:lnTo>
                  <a:lnTo>
                    <a:pt x="149944" y="118264"/>
                  </a:lnTo>
                  <a:lnTo>
                    <a:pt x="165191" y="102319"/>
                  </a:lnTo>
                  <a:lnTo>
                    <a:pt x="181393" y="79390"/>
                  </a:lnTo>
                  <a:lnTo>
                    <a:pt x="184858" y="57904"/>
                  </a:lnTo>
                  <a:lnTo>
                    <a:pt x="184339" y="47308"/>
                  </a:lnTo>
                  <a:lnTo>
                    <a:pt x="180802" y="39292"/>
                  </a:lnTo>
                  <a:lnTo>
                    <a:pt x="164705" y="19927"/>
                  </a:lnTo>
                  <a:lnTo>
                    <a:pt x="158846" y="16539"/>
                  </a:lnTo>
                  <a:lnTo>
                    <a:pt x="147000" y="14364"/>
                  </a:lnTo>
                  <a:lnTo>
                    <a:pt x="132133" y="13829"/>
                  </a:lnTo>
                </a:path>
              </a:pathLst>
            </a:custGeom>
            <a:ln w="1905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0" name="SMARTInkShape-115"/>
            <p:cNvSpPr/>
            <p:nvPr>
              <p:custDataLst>
                <p:tags r:id="rId7"/>
              </p:custDataLst>
            </p:nvPr>
          </p:nvSpPr>
          <p:spPr>
            <a:xfrm>
              <a:off x="10284076" y="1957117"/>
              <a:ext cx="330347" cy="141312"/>
            </a:xfrm>
            <a:custGeom>
              <a:avLst/>
              <a:gdLst/>
              <a:ahLst/>
              <a:cxnLst/>
              <a:rect l="0" t="0" r="0" b="0"/>
              <a:pathLst>
                <a:path w="330347" h="141312">
                  <a:moveTo>
                    <a:pt x="8877" y="69922"/>
                  </a:moveTo>
                  <a:lnTo>
                    <a:pt x="8877" y="69922"/>
                  </a:lnTo>
                  <a:lnTo>
                    <a:pt x="8877" y="99993"/>
                  </a:lnTo>
                  <a:lnTo>
                    <a:pt x="17804" y="141311"/>
                  </a:lnTo>
                  <a:lnTo>
                    <a:pt x="17805" y="136605"/>
                  </a:lnTo>
                  <a:lnTo>
                    <a:pt x="15160" y="131640"/>
                  </a:lnTo>
                  <a:lnTo>
                    <a:pt x="11670" y="126125"/>
                  </a:lnTo>
                  <a:lnTo>
                    <a:pt x="1298" y="90222"/>
                  </a:lnTo>
                  <a:lnTo>
                    <a:pt x="0" y="50180"/>
                  </a:lnTo>
                  <a:lnTo>
                    <a:pt x="946" y="28186"/>
                  </a:lnTo>
                  <a:lnTo>
                    <a:pt x="4690" y="17969"/>
                  </a:lnTo>
                  <a:lnTo>
                    <a:pt x="7079" y="14451"/>
                  </a:lnTo>
                  <a:lnTo>
                    <a:pt x="23864" y="1895"/>
                  </a:lnTo>
                  <a:lnTo>
                    <a:pt x="29758" y="0"/>
                  </a:lnTo>
                  <a:lnTo>
                    <a:pt x="32720" y="487"/>
                  </a:lnTo>
                  <a:lnTo>
                    <a:pt x="38657" y="3674"/>
                  </a:lnTo>
                  <a:lnTo>
                    <a:pt x="73121" y="28308"/>
                  </a:lnTo>
                  <a:lnTo>
                    <a:pt x="77117" y="36875"/>
                  </a:lnTo>
                  <a:lnTo>
                    <a:pt x="79885" y="46305"/>
                  </a:lnTo>
                  <a:lnTo>
                    <a:pt x="103202" y="84897"/>
                  </a:lnTo>
                  <a:lnTo>
                    <a:pt x="108978" y="103601"/>
                  </a:lnTo>
                  <a:lnTo>
                    <a:pt x="129214" y="127683"/>
                  </a:lnTo>
                  <a:lnTo>
                    <a:pt x="137104" y="130320"/>
                  </a:lnTo>
                  <a:lnTo>
                    <a:pt x="141988" y="131023"/>
                  </a:lnTo>
                  <a:lnTo>
                    <a:pt x="175506" y="123253"/>
                  </a:lnTo>
                  <a:lnTo>
                    <a:pt x="194331" y="113934"/>
                  </a:lnTo>
                  <a:lnTo>
                    <a:pt x="234159" y="76741"/>
                  </a:lnTo>
                  <a:lnTo>
                    <a:pt x="251594" y="59363"/>
                  </a:lnTo>
                  <a:lnTo>
                    <a:pt x="255657" y="50016"/>
                  </a:lnTo>
                  <a:lnTo>
                    <a:pt x="258853" y="13487"/>
                  </a:lnTo>
                  <a:lnTo>
                    <a:pt x="257878" y="11462"/>
                  </a:lnTo>
                  <a:lnTo>
                    <a:pt x="256237" y="10113"/>
                  </a:lnTo>
                  <a:lnTo>
                    <a:pt x="251768" y="8614"/>
                  </a:lnTo>
                  <a:lnTo>
                    <a:pt x="221408" y="7461"/>
                  </a:lnTo>
                  <a:lnTo>
                    <a:pt x="206896" y="12169"/>
                  </a:lnTo>
                  <a:lnTo>
                    <a:pt x="194770" y="19847"/>
                  </a:lnTo>
                  <a:lnTo>
                    <a:pt x="181783" y="38460"/>
                  </a:lnTo>
                  <a:lnTo>
                    <a:pt x="173659" y="55418"/>
                  </a:lnTo>
                  <a:lnTo>
                    <a:pt x="169770" y="94991"/>
                  </a:lnTo>
                  <a:lnTo>
                    <a:pt x="171701" y="99533"/>
                  </a:lnTo>
                  <a:lnTo>
                    <a:pt x="189743" y="117135"/>
                  </a:lnTo>
                  <a:lnTo>
                    <a:pt x="198733" y="120671"/>
                  </a:lnTo>
                  <a:lnTo>
                    <a:pt x="238209" y="123335"/>
                  </a:lnTo>
                  <a:lnTo>
                    <a:pt x="279752" y="122498"/>
                  </a:lnTo>
                  <a:lnTo>
                    <a:pt x="322629" y="114938"/>
                  </a:lnTo>
                  <a:lnTo>
                    <a:pt x="330346" y="114571"/>
                  </a:lnTo>
                </a:path>
              </a:pathLst>
            </a:custGeom>
            <a:ln w="1905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1" name="SMARTInkShape-116"/>
            <p:cNvSpPr/>
            <p:nvPr>
              <p:custDataLst>
                <p:tags r:id="rId8"/>
              </p:custDataLst>
            </p:nvPr>
          </p:nvSpPr>
          <p:spPr>
            <a:xfrm>
              <a:off x="10713324" y="1973461"/>
              <a:ext cx="146893" cy="123492"/>
            </a:xfrm>
            <a:custGeom>
              <a:avLst/>
              <a:gdLst/>
              <a:ahLst/>
              <a:cxnLst/>
              <a:rect l="0" t="0" r="0" b="0"/>
              <a:pathLst>
                <a:path w="146893" h="123492">
                  <a:moveTo>
                    <a:pt x="106481" y="8930"/>
                  </a:moveTo>
                  <a:lnTo>
                    <a:pt x="106481" y="8930"/>
                  </a:lnTo>
                  <a:lnTo>
                    <a:pt x="101740" y="8930"/>
                  </a:lnTo>
                  <a:lnTo>
                    <a:pt x="60639" y="24764"/>
                  </a:lnTo>
                  <a:lnTo>
                    <a:pt x="43619" y="28835"/>
                  </a:lnTo>
                  <a:lnTo>
                    <a:pt x="31910" y="34644"/>
                  </a:lnTo>
                  <a:lnTo>
                    <a:pt x="7020" y="55433"/>
                  </a:lnTo>
                  <a:lnTo>
                    <a:pt x="2745" y="67301"/>
                  </a:lnTo>
                  <a:lnTo>
                    <a:pt x="0" y="89693"/>
                  </a:lnTo>
                  <a:lnTo>
                    <a:pt x="4265" y="105179"/>
                  </a:lnTo>
                  <a:lnTo>
                    <a:pt x="7580" y="108815"/>
                  </a:lnTo>
                  <a:lnTo>
                    <a:pt x="32762" y="119869"/>
                  </a:lnTo>
                  <a:lnTo>
                    <a:pt x="50132" y="123491"/>
                  </a:lnTo>
                  <a:lnTo>
                    <a:pt x="91610" y="115832"/>
                  </a:lnTo>
                  <a:lnTo>
                    <a:pt x="121365" y="103754"/>
                  </a:lnTo>
                  <a:lnTo>
                    <a:pt x="130625" y="95392"/>
                  </a:lnTo>
                  <a:lnTo>
                    <a:pt x="137056" y="85060"/>
                  </a:lnTo>
                  <a:lnTo>
                    <a:pt x="143830" y="64905"/>
                  </a:lnTo>
                  <a:lnTo>
                    <a:pt x="146262" y="61129"/>
                  </a:lnTo>
                  <a:lnTo>
                    <a:pt x="146892" y="56628"/>
                  </a:lnTo>
                  <a:lnTo>
                    <a:pt x="141750" y="24550"/>
                  </a:lnTo>
                  <a:lnTo>
                    <a:pt x="137700" y="16533"/>
                  </a:lnTo>
                  <a:lnTo>
                    <a:pt x="135231" y="13999"/>
                  </a:lnTo>
                  <a:lnTo>
                    <a:pt x="115351" y="2159"/>
                  </a:lnTo>
                  <a:lnTo>
                    <a:pt x="97551" y="0"/>
                  </a:lnTo>
                </a:path>
              </a:pathLst>
            </a:custGeom>
            <a:ln w="1905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2" name="SMARTInkShape-117"/>
            <p:cNvSpPr/>
            <p:nvPr>
              <p:custDataLst>
                <p:tags r:id="rId9"/>
              </p:custDataLst>
            </p:nvPr>
          </p:nvSpPr>
          <p:spPr>
            <a:xfrm>
              <a:off x="10901104" y="1911124"/>
              <a:ext cx="133014" cy="169494"/>
            </a:xfrm>
            <a:custGeom>
              <a:avLst/>
              <a:gdLst/>
              <a:ahLst/>
              <a:cxnLst/>
              <a:rect l="0" t="0" r="0" b="0"/>
              <a:pathLst>
                <a:path w="133014" h="169494">
                  <a:moveTo>
                    <a:pt x="34787" y="169493"/>
                  </a:moveTo>
                  <a:lnTo>
                    <a:pt x="34787" y="169493"/>
                  </a:lnTo>
                  <a:lnTo>
                    <a:pt x="39527" y="169493"/>
                  </a:lnTo>
                  <a:lnTo>
                    <a:pt x="44500" y="164202"/>
                  </a:lnTo>
                  <a:lnTo>
                    <a:pt x="55778" y="149376"/>
                  </a:lnTo>
                  <a:lnTo>
                    <a:pt x="77595" y="131223"/>
                  </a:lnTo>
                  <a:lnTo>
                    <a:pt x="83577" y="120734"/>
                  </a:lnTo>
                  <a:lnTo>
                    <a:pt x="97798" y="80130"/>
                  </a:lnTo>
                  <a:lnTo>
                    <a:pt x="102479" y="67268"/>
                  </a:lnTo>
                  <a:lnTo>
                    <a:pt x="105731" y="30832"/>
                  </a:lnTo>
                  <a:lnTo>
                    <a:pt x="103910" y="25459"/>
                  </a:lnTo>
                  <a:lnTo>
                    <a:pt x="86064" y="6413"/>
                  </a:lnTo>
                  <a:lnTo>
                    <a:pt x="79735" y="2755"/>
                  </a:lnTo>
                  <a:lnTo>
                    <a:pt x="67588" y="407"/>
                  </a:lnTo>
                  <a:lnTo>
                    <a:pt x="53876" y="0"/>
                  </a:lnTo>
                  <a:lnTo>
                    <a:pt x="42940" y="5197"/>
                  </a:lnTo>
                  <a:lnTo>
                    <a:pt x="9687" y="34127"/>
                  </a:lnTo>
                  <a:lnTo>
                    <a:pt x="3787" y="45169"/>
                  </a:lnTo>
                  <a:lnTo>
                    <a:pt x="0" y="68426"/>
                  </a:lnTo>
                  <a:lnTo>
                    <a:pt x="4084" y="86190"/>
                  </a:lnTo>
                  <a:lnTo>
                    <a:pt x="11579" y="99280"/>
                  </a:lnTo>
                  <a:lnTo>
                    <a:pt x="30129" y="118729"/>
                  </a:lnTo>
                  <a:lnTo>
                    <a:pt x="70803" y="144597"/>
                  </a:lnTo>
                  <a:lnTo>
                    <a:pt x="114110" y="157153"/>
                  </a:lnTo>
                  <a:lnTo>
                    <a:pt x="133013" y="160564"/>
                  </a:lnTo>
                </a:path>
              </a:pathLst>
            </a:custGeom>
            <a:ln w="1905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3" name="SMARTInkShape-118"/>
            <p:cNvSpPr/>
            <p:nvPr>
              <p:custDataLst>
                <p:tags r:id="rId10"/>
              </p:custDataLst>
            </p:nvPr>
          </p:nvSpPr>
          <p:spPr>
            <a:xfrm>
              <a:off x="11123938" y="1902181"/>
              <a:ext cx="258438" cy="187250"/>
            </a:xfrm>
            <a:custGeom>
              <a:avLst/>
              <a:gdLst/>
              <a:ahLst/>
              <a:cxnLst/>
              <a:rect l="0" t="0" r="0" b="0"/>
              <a:pathLst>
                <a:path w="258438" h="187250">
                  <a:moveTo>
                    <a:pt x="106632" y="106999"/>
                  </a:moveTo>
                  <a:lnTo>
                    <a:pt x="106632" y="106999"/>
                  </a:lnTo>
                  <a:lnTo>
                    <a:pt x="91255" y="99310"/>
                  </a:lnTo>
                  <a:lnTo>
                    <a:pt x="75288" y="98437"/>
                  </a:lnTo>
                  <a:lnTo>
                    <a:pt x="43035" y="105790"/>
                  </a:lnTo>
                  <a:lnTo>
                    <a:pt x="36034" y="109107"/>
                  </a:lnTo>
                  <a:lnTo>
                    <a:pt x="5445" y="136801"/>
                  </a:lnTo>
                  <a:lnTo>
                    <a:pt x="2129" y="142734"/>
                  </a:lnTo>
                  <a:lnTo>
                    <a:pt x="0" y="154627"/>
                  </a:lnTo>
                  <a:lnTo>
                    <a:pt x="2355" y="160578"/>
                  </a:lnTo>
                  <a:lnTo>
                    <a:pt x="4372" y="163554"/>
                  </a:lnTo>
                  <a:lnTo>
                    <a:pt x="6708" y="165539"/>
                  </a:lnTo>
                  <a:lnTo>
                    <a:pt x="25221" y="173724"/>
                  </a:lnTo>
                  <a:lnTo>
                    <a:pt x="29537" y="174303"/>
                  </a:lnTo>
                  <a:lnTo>
                    <a:pt x="74169" y="163533"/>
                  </a:lnTo>
                  <a:lnTo>
                    <a:pt x="92824" y="159468"/>
                  </a:lnTo>
                  <a:lnTo>
                    <a:pt x="124475" y="140575"/>
                  </a:lnTo>
                  <a:lnTo>
                    <a:pt x="145065" y="114266"/>
                  </a:lnTo>
                  <a:lnTo>
                    <a:pt x="146145" y="109859"/>
                  </a:lnTo>
                  <a:lnTo>
                    <a:pt x="142660" y="65807"/>
                  </a:lnTo>
                  <a:lnTo>
                    <a:pt x="141497" y="48012"/>
                  </a:lnTo>
                  <a:lnTo>
                    <a:pt x="133269" y="21510"/>
                  </a:lnTo>
                  <a:lnTo>
                    <a:pt x="117204" y="1639"/>
                  </a:lnTo>
                  <a:lnTo>
                    <a:pt x="113646" y="641"/>
                  </a:lnTo>
                  <a:lnTo>
                    <a:pt x="108018" y="0"/>
                  </a:lnTo>
                  <a:lnTo>
                    <a:pt x="94325" y="12285"/>
                  </a:lnTo>
                  <a:lnTo>
                    <a:pt x="91240" y="17940"/>
                  </a:lnTo>
                  <a:lnTo>
                    <a:pt x="80459" y="62589"/>
                  </a:lnTo>
                  <a:lnTo>
                    <a:pt x="80916" y="92147"/>
                  </a:lnTo>
                  <a:lnTo>
                    <a:pt x="89937" y="126845"/>
                  </a:lnTo>
                  <a:lnTo>
                    <a:pt x="133670" y="169846"/>
                  </a:lnTo>
                  <a:lnTo>
                    <a:pt x="149260" y="180631"/>
                  </a:lnTo>
                  <a:lnTo>
                    <a:pt x="166447" y="185370"/>
                  </a:lnTo>
                  <a:lnTo>
                    <a:pt x="206860" y="187249"/>
                  </a:lnTo>
                  <a:lnTo>
                    <a:pt x="234462" y="186363"/>
                  </a:lnTo>
                  <a:lnTo>
                    <a:pt x="258437" y="178436"/>
                  </a:lnTo>
                </a:path>
              </a:pathLst>
            </a:custGeom>
            <a:ln w="1905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4" name="SMARTInkShape-119"/>
            <p:cNvSpPr/>
            <p:nvPr>
              <p:custDataLst>
                <p:tags r:id="rId11"/>
              </p:custDataLst>
            </p:nvPr>
          </p:nvSpPr>
          <p:spPr>
            <a:xfrm>
              <a:off x="10213826" y="2196703"/>
              <a:ext cx="25550" cy="142876"/>
            </a:xfrm>
            <a:custGeom>
              <a:avLst/>
              <a:gdLst/>
              <a:ahLst/>
              <a:cxnLst/>
              <a:rect l="0" t="0" r="0" b="0"/>
              <a:pathLst>
                <a:path w="25550" h="142876">
                  <a:moveTo>
                    <a:pt x="7690" y="0"/>
                  </a:moveTo>
                  <a:lnTo>
                    <a:pt x="7690" y="0"/>
                  </a:lnTo>
                  <a:lnTo>
                    <a:pt x="7690" y="7689"/>
                  </a:lnTo>
                  <a:lnTo>
                    <a:pt x="6697" y="8102"/>
                  </a:lnTo>
                  <a:lnTo>
                    <a:pt x="2949" y="8562"/>
                  </a:lnTo>
                  <a:lnTo>
                    <a:pt x="1553" y="9677"/>
                  </a:lnTo>
                  <a:lnTo>
                    <a:pt x="0" y="13561"/>
                  </a:lnTo>
                  <a:lnTo>
                    <a:pt x="580" y="15986"/>
                  </a:lnTo>
                  <a:lnTo>
                    <a:pt x="5991" y="27007"/>
                  </a:lnTo>
                  <a:lnTo>
                    <a:pt x="7659" y="69861"/>
                  </a:lnTo>
                  <a:lnTo>
                    <a:pt x="8682" y="113195"/>
                  </a:lnTo>
                  <a:lnTo>
                    <a:pt x="16784" y="137999"/>
                  </a:lnTo>
                  <a:lnTo>
                    <a:pt x="18714" y="139625"/>
                  </a:lnTo>
                  <a:lnTo>
                    <a:pt x="25549" y="142875"/>
                  </a:lnTo>
                </a:path>
              </a:pathLst>
            </a:custGeom>
            <a:ln w="1905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5" name="SMARTInkShape-120"/>
            <p:cNvSpPr/>
            <p:nvPr>
              <p:custDataLst>
                <p:tags r:id="rId12"/>
              </p:custDataLst>
            </p:nvPr>
          </p:nvSpPr>
          <p:spPr>
            <a:xfrm>
              <a:off x="10141148" y="2187773"/>
              <a:ext cx="236008" cy="160736"/>
            </a:xfrm>
            <a:custGeom>
              <a:avLst/>
              <a:gdLst/>
              <a:ahLst/>
              <a:cxnLst/>
              <a:rect l="0" t="0" r="0" b="0"/>
              <a:pathLst>
                <a:path w="236008" h="160736">
                  <a:moveTo>
                    <a:pt x="0" y="0"/>
                  </a:moveTo>
                  <a:lnTo>
                    <a:pt x="0" y="0"/>
                  </a:lnTo>
                  <a:lnTo>
                    <a:pt x="14258" y="993"/>
                  </a:lnTo>
                  <a:lnTo>
                    <a:pt x="38829" y="7068"/>
                  </a:lnTo>
                  <a:lnTo>
                    <a:pt x="60784" y="11024"/>
                  </a:lnTo>
                  <a:lnTo>
                    <a:pt x="75631" y="14822"/>
                  </a:lnTo>
                  <a:lnTo>
                    <a:pt x="114856" y="19905"/>
                  </a:lnTo>
                  <a:lnTo>
                    <a:pt x="151562" y="30170"/>
                  </a:lnTo>
                  <a:lnTo>
                    <a:pt x="186484" y="42744"/>
                  </a:lnTo>
                  <a:lnTo>
                    <a:pt x="228742" y="77148"/>
                  </a:lnTo>
                  <a:lnTo>
                    <a:pt x="234947" y="83236"/>
                  </a:lnTo>
                  <a:lnTo>
                    <a:pt x="236007" y="86249"/>
                  </a:lnTo>
                  <a:lnTo>
                    <a:pt x="235721" y="89249"/>
                  </a:lnTo>
                  <a:lnTo>
                    <a:pt x="228133" y="105934"/>
                  </a:lnTo>
                  <a:lnTo>
                    <a:pt x="220124" y="114220"/>
                  </a:lnTo>
                  <a:lnTo>
                    <a:pt x="192075" y="130723"/>
                  </a:lnTo>
                  <a:lnTo>
                    <a:pt x="157225" y="142827"/>
                  </a:lnTo>
                  <a:lnTo>
                    <a:pt x="117158" y="154772"/>
                  </a:lnTo>
                  <a:lnTo>
                    <a:pt x="74225" y="159950"/>
                  </a:lnTo>
                  <a:lnTo>
                    <a:pt x="35719" y="160735"/>
                  </a:lnTo>
                </a:path>
              </a:pathLst>
            </a:custGeom>
            <a:ln w="1905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6" name="SMARTInkShape-121"/>
            <p:cNvSpPr/>
            <p:nvPr>
              <p:custDataLst>
                <p:tags r:id="rId13"/>
              </p:custDataLst>
            </p:nvPr>
          </p:nvSpPr>
          <p:spPr>
            <a:xfrm>
              <a:off x="10453697" y="2178844"/>
              <a:ext cx="177654" cy="165770"/>
            </a:xfrm>
            <a:custGeom>
              <a:avLst/>
              <a:gdLst/>
              <a:ahLst/>
              <a:cxnLst/>
              <a:rect l="0" t="0" r="0" b="0"/>
              <a:pathLst>
                <a:path w="177654" h="165770">
                  <a:moveTo>
                    <a:pt x="26780" y="44648"/>
                  </a:moveTo>
                  <a:lnTo>
                    <a:pt x="26780" y="44648"/>
                  </a:lnTo>
                  <a:lnTo>
                    <a:pt x="22039" y="49389"/>
                  </a:lnTo>
                  <a:lnTo>
                    <a:pt x="19712" y="54362"/>
                  </a:lnTo>
                  <a:lnTo>
                    <a:pt x="10195" y="95786"/>
                  </a:lnTo>
                  <a:lnTo>
                    <a:pt x="9297" y="108528"/>
                  </a:lnTo>
                  <a:lnTo>
                    <a:pt x="11734" y="115372"/>
                  </a:lnTo>
                  <a:lnTo>
                    <a:pt x="13773" y="118587"/>
                  </a:lnTo>
                  <a:lnTo>
                    <a:pt x="16642" y="132591"/>
                  </a:lnTo>
                  <a:lnTo>
                    <a:pt x="17841" y="160178"/>
                  </a:lnTo>
                  <a:lnTo>
                    <a:pt x="22587" y="165310"/>
                  </a:lnTo>
                  <a:lnTo>
                    <a:pt x="23984" y="165769"/>
                  </a:lnTo>
                  <a:lnTo>
                    <a:pt x="24916" y="165083"/>
                  </a:lnTo>
                  <a:lnTo>
                    <a:pt x="25538" y="163633"/>
                  </a:lnTo>
                  <a:lnTo>
                    <a:pt x="24959" y="162667"/>
                  </a:lnTo>
                  <a:lnTo>
                    <a:pt x="21671" y="161593"/>
                  </a:lnTo>
                  <a:lnTo>
                    <a:pt x="20397" y="160315"/>
                  </a:lnTo>
                  <a:lnTo>
                    <a:pt x="18982" y="156248"/>
                  </a:lnTo>
                  <a:lnTo>
                    <a:pt x="15248" y="122862"/>
                  </a:lnTo>
                  <a:lnTo>
                    <a:pt x="10794" y="106518"/>
                  </a:lnTo>
                  <a:lnTo>
                    <a:pt x="8993" y="65643"/>
                  </a:lnTo>
                  <a:lnTo>
                    <a:pt x="7950" y="49766"/>
                  </a:lnTo>
                  <a:lnTo>
                    <a:pt x="0" y="17918"/>
                  </a:lnTo>
                  <a:lnTo>
                    <a:pt x="4733" y="22617"/>
                  </a:lnTo>
                  <a:lnTo>
                    <a:pt x="7060" y="27580"/>
                  </a:lnTo>
                  <a:lnTo>
                    <a:pt x="7680" y="30293"/>
                  </a:lnTo>
                  <a:lnTo>
                    <a:pt x="41275" y="73966"/>
                  </a:lnTo>
                  <a:lnTo>
                    <a:pt x="57313" y="91148"/>
                  </a:lnTo>
                  <a:lnTo>
                    <a:pt x="77863" y="108992"/>
                  </a:lnTo>
                  <a:lnTo>
                    <a:pt x="86195" y="118886"/>
                  </a:lnTo>
                  <a:lnTo>
                    <a:pt x="108736" y="136506"/>
                  </a:lnTo>
                  <a:lnTo>
                    <a:pt x="118106" y="140044"/>
                  </a:lnTo>
                  <a:lnTo>
                    <a:pt x="127892" y="142609"/>
                  </a:lnTo>
                  <a:lnTo>
                    <a:pt x="142259" y="149694"/>
                  </a:lnTo>
                  <a:lnTo>
                    <a:pt x="145439" y="150398"/>
                  </a:lnTo>
                  <a:lnTo>
                    <a:pt x="148549" y="149874"/>
                  </a:lnTo>
                  <a:lnTo>
                    <a:pt x="160671" y="144551"/>
                  </a:lnTo>
                  <a:lnTo>
                    <a:pt x="163666" y="143993"/>
                  </a:lnTo>
                  <a:lnTo>
                    <a:pt x="165662" y="141635"/>
                  </a:lnTo>
                  <a:lnTo>
                    <a:pt x="171512" y="126240"/>
                  </a:lnTo>
                  <a:lnTo>
                    <a:pt x="173870" y="122855"/>
                  </a:lnTo>
                  <a:lnTo>
                    <a:pt x="177653" y="97028"/>
                  </a:lnTo>
                  <a:lnTo>
                    <a:pt x="177316" y="77917"/>
                  </a:lnTo>
                  <a:lnTo>
                    <a:pt x="170011" y="37474"/>
                  </a:lnTo>
                  <a:lnTo>
                    <a:pt x="169655" y="0"/>
                  </a:lnTo>
                </a:path>
              </a:pathLst>
            </a:custGeom>
            <a:ln w="1905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7" name="SMARTInkShape-122"/>
            <p:cNvSpPr/>
            <p:nvPr>
              <p:custDataLst>
                <p:tags r:id="rId14"/>
              </p:custDataLst>
            </p:nvPr>
          </p:nvSpPr>
          <p:spPr>
            <a:xfrm>
              <a:off x="10730508" y="2179003"/>
              <a:ext cx="151806" cy="169506"/>
            </a:xfrm>
            <a:custGeom>
              <a:avLst/>
              <a:gdLst/>
              <a:ahLst/>
              <a:cxnLst/>
              <a:rect l="0" t="0" r="0" b="0"/>
              <a:pathLst>
                <a:path w="151806" h="169506">
                  <a:moveTo>
                    <a:pt x="0" y="169505"/>
                  </a:moveTo>
                  <a:lnTo>
                    <a:pt x="0" y="169505"/>
                  </a:lnTo>
                  <a:lnTo>
                    <a:pt x="4741" y="164764"/>
                  </a:lnTo>
                  <a:lnTo>
                    <a:pt x="5145" y="162376"/>
                  </a:lnTo>
                  <a:lnTo>
                    <a:pt x="4421" y="159791"/>
                  </a:lnTo>
                  <a:lnTo>
                    <a:pt x="2948" y="157076"/>
                  </a:lnTo>
                  <a:lnTo>
                    <a:pt x="3955" y="148767"/>
                  </a:lnTo>
                  <a:lnTo>
                    <a:pt x="7455" y="132933"/>
                  </a:lnTo>
                  <a:lnTo>
                    <a:pt x="8638" y="109805"/>
                  </a:lnTo>
                  <a:lnTo>
                    <a:pt x="811" y="68292"/>
                  </a:lnTo>
                  <a:lnTo>
                    <a:pt x="31" y="25417"/>
                  </a:lnTo>
                  <a:lnTo>
                    <a:pt x="1" y="1651"/>
                  </a:lnTo>
                  <a:lnTo>
                    <a:pt x="993" y="1047"/>
                  </a:lnTo>
                  <a:lnTo>
                    <a:pt x="7689" y="0"/>
                  </a:lnTo>
                  <a:lnTo>
                    <a:pt x="33816" y="38581"/>
                  </a:lnTo>
                  <a:lnTo>
                    <a:pt x="47833" y="51558"/>
                  </a:lnTo>
                  <a:lnTo>
                    <a:pt x="74355" y="91559"/>
                  </a:lnTo>
                  <a:lnTo>
                    <a:pt x="86413" y="108817"/>
                  </a:lnTo>
                  <a:lnTo>
                    <a:pt x="105117" y="126686"/>
                  </a:lnTo>
                  <a:lnTo>
                    <a:pt x="118659" y="144290"/>
                  </a:lnTo>
                  <a:lnTo>
                    <a:pt x="124836" y="148376"/>
                  </a:lnTo>
                  <a:lnTo>
                    <a:pt x="127873" y="149466"/>
                  </a:lnTo>
                  <a:lnTo>
                    <a:pt x="151805" y="169505"/>
                  </a:lnTo>
                </a:path>
              </a:pathLst>
            </a:custGeom>
            <a:ln w="1905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8" name="SMARTInkShape-123"/>
            <p:cNvSpPr/>
            <p:nvPr>
              <p:custDataLst>
                <p:tags r:id="rId15"/>
              </p:custDataLst>
            </p:nvPr>
          </p:nvSpPr>
          <p:spPr>
            <a:xfrm>
              <a:off x="10739438" y="2277070"/>
              <a:ext cx="125016" cy="17861"/>
            </a:xfrm>
            <a:custGeom>
              <a:avLst/>
              <a:gdLst/>
              <a:ahLst/>
              <a:cxnLst/>
              <a:rect l="0" t="0" r="0" b="0"/>
              <a:pathLst>
                <a:path w="125016" h="17861">
                  <a:moveTo>
                    <a:pt x="0" y="17860"/>
                  </a:moveTo>
                  <a:lnTo>
                    <a:pt x="0" y="17860"/>
                  </a:lnTo>
                  <a:lnTo>
                    <a:pt x="4740" y="13119"/>
                  </a:lnTo>
                  <a:lnTo>
                    <a:pt x="12359" y="10792"/>
                  </a:lnTo>
                  <a:lnTo>
                    <a:pt x="52016" y="6448"/>
                  </a:lnTo>
                  <a:lnTo>
                    <a:pt x="73620" y="1910"/>
                  </a:lnTo>
                  <a:lnTo>
                    <a:pt x="125015" y="0"/>
                  </a:lnTo>
                </a:path>
              </a:pathLst>
            </a:custGeom>
            <a:ln w="1905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9" name="SMARTInkShape-124"/>
            <p:cNvSpPr/>
            <p:nvPr>
              <p:custDataLst>
                <p:tags r:id="rId16"/>
              </p:custDataLst>
            </p:nvPr>
          </p:nvSpPr>
          <p:spPr>
            <a:xfrm>
              <a:off x="11009279" y="2232422"/>
              <a:ext cx="123066" cy="115817"/>
            </a:xfrm>
            <a:custGeom>
              <a:avLst/>
              <a:gdLst/>
              <a:ahLst/>
              <a:cxnLst/>
              <a:rect l="0" t="0" r="0" b="0"/>
              <a:pathLst>
                <a:path w="123066" h="115817">
                  <a:moveTo>
                    <a:pt x="123065" y="0"/>
                  </a:moveTo>
                  <a:lnTo>
                    <a:pt x="123065" y="0"/>
                  </a:lnTo>
                  <a:lnTo>
                    <a:pt x="83745" y="0"/>
                  </a:lnTo>
                  <a:lnTo>
                    <a:pt x="57787" y="2646"/>
                  </a:lnTo>
                  <a:lnTo>
                    <a:pt x="19096" y="11024"/>
                  </a:lnTo>
                  <a:lnTo>
                    <a:pt x="11372" y="14821"/>
                  </a:lnTo>
                  <a:lnTo>
                    <a:pt x="4632" y="16509"/>
                  </a:lnTo>
                  <a:lnTo>
                    <a:pt x="2437" y="17951"/>
                  </a:lnTo>
                  <a:lnTo>
                    <a:pt x="976" y="19905"/>
                  </a:lnTo>
                  <a:lnTo>
                    <a:pt x="0" y="22199"/>
                  </a:lnTo>
                  <a:lnTo>
                    <a:pt x="342" y="23729"/>
                  </a:lnTo>
                  <a:lnTo>
                    <a:pt x="1562" y="24749"/>
                  </a:lnTo>
                  <a:lnTo>
                    <a:pt x="3367" y="25429"/>
                  </a:lnTo>
                  <a:lnTo>
                    <a:pt x="4571" y="26875"/>
                  </a:lnTo>
                  <a:lnTo>
                    <a:pt x="5908" y="31126"/>
                  </a:lnTo>
                  <a:lnTo>
                    <a:pt x="11795" y="36324"/>
                  </a:lnTo>
                  <a:lnTo>
                    <a:pt x="52304" y="62523"/>
                  </a:lnTo>
                  <a:lnTo>
                    <a:pt x="93339" y="83345"/>
                  </a:lnTo>
                  <a:lnTo>
                    <a:pt x="111851" y="96463"/>
                  </a:lnTo>
                  <a:lnTo>
                    <a:pt x="113120" y="100089"/>
                  </a:lnTo>
                  <a:lnTo>
                    <a:pt x="113935" y="105760"/>
                  </a:lnTo>
                  <a:lnTo>
                    <a:pt x="109335" y="111483"/>
                  </a:lnTo>
                  <a:lnTo>
                    <a:pt x="104395" y="114040"/>
                  </a:lnTo>
                  <a:lnTo>
                    <a:pt x="83087" y="115816"/>
                  </a:lnTo>
                  <a:lnTo>
                    <a:pt x="49531" y="115070"/>
                  </a:lnTo>
                  <a:lnTo>
                    <a:pt x="24838" y="107156"/>
                  </a:lnTo>
                </a:path>
              </a:pathLst>
            </a:custGeom>
            <a:ln w="1905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0" name="SMARTInkShape-125"/>
            <p:cNvSpPr/>
            <p:nvPr>
              <p:custDataLst>
                <p:tags r:id="rId17"/>
              </p:custDataLst>
            </p:nvPr>
          </p:nvSpPr>
          <p:spPr>
            <a:xfrm>
              <a:off x="11212711" y="2187773"/>
              <a:ext cx="26790" cy="169666"/>
            </a:xfrm>
            <a:custGeom>
              <a:avLst/>
              <a:gdLst/>
              <a:ahLst/>
              <a:cxnLst/>
              <a:rect l="0" t="0" r="0" b="0"/>
              <a:pathLst>
                <a:path w="26790" h="169666">
                  <a:moveTo>
                    <a:pt x="0" y="0"/>
                  </a:moveTo>
                  <a:lnTo>
                    <a:pt x="0" y="0"/>
                  </a:lnTo>
                  <a:lnTo>
                    <a:pt x="0" y="16251"/>
                  </a:lnTo>
                  <a:lnTo>
                    <a:pt x="14821" y="57561"/>
                  </a:lnTo>
                  <a:lnTo>
                    <a:pt x="17741" y="99479"/>
                  </a:lnTo>
                  <a:lnTo>
                    <a:pt x="17856" y="136510"/>
                  </a:lnTo>
                  <a:lnTo>
                    <a:pt x="20503" y="142692"/>
                  </a:lnTo>
                  <a:lnTo>
                    <a:pt x="23995" y="148747"/>
                  </a:lnTo>
                  <a:lnTo>
                    <a:pt x="26789" y="169665"/>
                  </a:lnTo>
                </a:path>
              </a:pathLst>
            </a:custGeom>
            <a:ln w="1905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1" name="SMARTInkShape-126"/>
            <p:cNvSpPr/>
            <p:nvPr>
              <p:custDataLst>
                <p:tags r:id="rId18"/>
              </p:custDataLst>
            </p:nvPr>
          </p:nvSpPr>
          <p:spPr>
            <a:xfrm>
              <a:off x="11132344" y="2187784"/>
              <a:ext cx="401837" cy="116072"/>
            </a:xfrm>
            <a:custGeom>
              <a:avLst/>
              <a:gdLst/>
              <a:ahLst/>
              <a:cxnLst/>
              <a:rect l="0" t="0" r="0" b="0"/>
              <a:pathLst>
                <a:path w="401837" h="116072">
                  <a:moveTo>
                    <a:pt x="0" y="80357"/>
                  </a:moveTo>
                  <a:lnTo>
                    <a:pt x="0" y="80357"/>
                  </a:lnTo>
                  <a:lnTo>
                    <a:pt x="40139" y="80357"/>
                  </a:lnTo>
                  <a:lnTo>
                    <a:pt x="72310" y="83003"/>
                  </a:lnTo>
                  <a:lnTo>
                    <a:pt x="115209" y="89451"/>
                  </a:lnTo>
                  <a:lnTo>
                    <a:pt x="157862" y="100262"/>
                  </a:lnTo>
                  <a:lnTo>
                    <a:pt x="178341" y="113609"/>
                  </a:lnTo>
                  <a:lnTo>
                    <a:pt x="189363" y="115859"/>
                  </a:lnTo>
                  <a:lnTo>
                    <a:pt x="192310" y="115979"/>
                  </a:lnTo>
                  <a:lnTo>
                    <a:pt x="187768" y="116071"/>
                  </a:lnTo>
                  <a:lnTo>
                    <a:pt x="187595" y="111334"/>
                  </a:lnTo>
                  <a:lnTo>
                    <a:pt x="184909" y="106361"/>
                  </a:lnTo>
                  <a:lnTo>
                    <a:pt x="173288" y="92160"/>
                  </a:lnTo>
                  <a:lnTo>
                    <a:pt x="167734" y="80336"/>
                  </a:lnTo>
                  <a:lnTo>
                    <a:pt x="163846" y="74395"/>
                  </a:lnTo>
                  <a:lnTo>
                    <a:pt x="161657" y="64479"/>
                  </a:lnTo>
                  <a:lnTo>
                    <a:pt x="160855" y="42902"/>
                  </a:lnTo>
                  <a:lnTo>
                    <a:pt x="163434" y="36260"/>
                  </a:lnTo>
                  <a:lnTo>
                    <a:pt x="181728" y="14904"/>
                  </a:lnTo>
                  <a:lnTo>
                    <a:pt x="190239" y="11579"/>
                  </a:lnTo>
                  <a:lnTo>
                    <a:pt x="234262" y="921"/>
                  </a:lnTo>
                  <a:lnTo>
                    <a:pt x="276200" y="6"/>
                  </a:lnTo>
                  <a:lnTo>
                    <a:pt x="279384" y="0"/>
                  </a:lnTo>
                  <a:lnTo>
                    <a:pt x="285566" y="2640"/>
                  </a:lnTo>
                  <a:lnTo>
                    <a:pt x="291621" y="6128"/>
                  </a:lnTo>
                  <a:lnTo>
                    <a:pt x="303453" y="8887"/>
                  </a:lnTo>
                  <a:lnTo>
                    <a:pt x="261928" y="50600"/>
                  </a:lnTo>
                  <a:lnTo>
                    <a:pt x="253004" y="58531"/>
                  </a:lnTo>
                  <a:lnTo>
                    <a:pt x="247053" y="60735"/>
                  </a:lnTo>
                  <a:lnTo>
                    <a:pt x="245070" y="62314"/>
                  </a:lnTo>
                  <a:lnTo>
                    <a:pt x="242866" y="66715"/>
                  </a:lnTo>
                  <a:lnTo>
                    <a:pt x="241256" y="83442"/>
                  </a:lnTo>
                  <a:lnTo>
                    <a:pt x="242197" y="85390"/>
                  </a:lnTo>
                  <a:lnTo>
                    <a:pt x="243816" y="86689"/>
                  </a:lnTo>
                  <a:lnTo>
                    <a:pt x="248261" y="89124"/>
                  </a:lnTo>
                  <a:lnTo>
                    <a:pt x="256341" y="95081"/>
                  </a:lnTo>
                  <a:lnTo>
                    <a:pt x="265019" y="97287"/>
                  </a:lnTo>
                  <a:lnTo>
                    <a:pt x="284551" y="98094"/>
                  </a:lnTo>
                  <a:lnTo>
                    <a:pt x="292824" y="95516"/>
                  </a:lnTo>
                  <a:lnTo>
                    <a:pt x="299808" y="92055"/>
                  </a:lnTo>
                  <a:lnTo>
                    <a:pt x="309318" y="89115"/>
                  </a:lnTo>
                  <a:lnTo>
                    <a:pt x="315407" y="84910"/>
                  </a:lnTo>
                  <a:lnTo>
                    <a:pt x="318774" y="79735"/>
                  </a:lnTo>
                  <a:lnTo>
                    <a:pt x="321264" y="74127"/>
                  </a:lnTo>
                  <a:lnTo>
                    <a:pt x="327251" y="65392"/>
                  </a:lnTo>
                  <a:lnTo>
                    <a:pt x="329000" y="59484"/>
                  </a:lnTo>
                  <a:lnTo>
                    <a:pt x="329983" y="45840"/>
                  </a:lnTo>
                  <a:lnTo>
                    <a:pt x="327568" y="37565"/>
                  </a:lnTo>
                  <a:lnTo>
                    <a:pt x="324178" y="30580"/>
                  </a:lnTo>
                  <a:lnTo>
                    <a:pt x="321471" y="8966"/>
                  </a:lnTo>
                  <a:lnTo>
                    <a:pt x="321470" y="13673"/>
                  </a:lnTo>
                  <a:lnTo>
                    <a:pt x="324115" y="18639"/>
                  </a:lnTo>
                  <a:lnTo>
                    <a:pt x="344393" y="42684"/>
                  </a:lnTo>
                  <a:lnTo>
                    <a:pt x="350140" y="60642"/>
                  </a:lnTo>
                  <a:lnTo>
                    <a:pt x="378056" y="92231"/>
                  </a:lnTo>
                  <a:lnTo>
                    <a:pt x="383990" y="95556"/>
                  </a:lnTo>
                  <a:lnTo>
                    <a:pt x="389936" y="98026"/>
                  </a:lnTo>
                  <a:lnTo>
                    <a:pt x="401836" y="107146"/>
                  </a:lnTo>
                </a:path>
              </a:pathLst>
            </a:custGeom>
            <a:ln w="1905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2" name="SMARTInkShape-127"/>
            <p:cNvSpPr/>
            <p:nvPr>
              <p:custDataLst>
                <p:tags r:id="rId19"/>
              </p:custDataLst>
            </p:nvPr>
          </p:nvSpPr>
          <p:spPr>
            <a:xfrm>
              <a:off x="11543478" y="2182986"/>
              <a:ext cx="124648" cy="111535"/>
            </a:xfrm>
            <a:custGeom>
              <a:avLst/>
              <a:gdLst/>
              <a:ahLst/>
              <a:cxnLst/>
              <a:rect l="0" t="0" r="0" b="0"/>
              <a:pathLst>
                <a:path w="124648" h="111535">
                  <a:moveTo>
                    <a:pt x="17491" y="31577"/>
                  </a:moveTo>
                  <a:lnTo>
                    <a:pt x="17491" y="31577"/>
                  </a:lnTo>
                  <a:lnTo>
                    <a:pt x="12750" y="36317"/>
                  </a:lnTo>
                  <a:lnTo>
                    <a:pt x="10423" y="41290"/>
                  </a:lnTo>
                  <a:lnTo>
                    <a:pt x="7591" y="84539"/>
                  </a:lnTo>
                  <a:lnTo>
                    <a:pt x="5930" y="87721"/>
                  </a:lnTo>
                  <a:lnTo>
                    <a:pt x="3830" y="89842"/>
                  </a:lnTo>
                  <a:lnTo>
                    <a:pt x="1498" y="94845"/>
                  </a:lnTo>
                  <a:lnTo>
                    <a:pt x="0" y="101400"/>
                  </a:lnTo>
                  <a:lnTo>
                    <a:pt x="8203" y="111534"/>
                  </a:lnTo>
                  <a:lnTo>
                    <a:pt x="11203" y="82435"/>
                  </a:lnTo>
                  <a:lnTo>
                    <a:pt x="24007" y="49197"/>
                  </a:lnTo>
                  <a:lnTo>
                    <a:pt x="27095" y="26768"/>
                  </a:lnTo>
                  <a:lnTo>
                    <a:pt x="36071" y="13943"/>
                  </a:lnTo>
                  <a:lnTo>
                    <a:pt x="41624" y="8857"/>
                  </a:lnTo>
                  <a:lnTo>
                    <a:pt x="60969" y="583"/>
                  </a:lnTo>
                  <a:lnTo>
                    <a:pt x="65327" y="0"/>
                  </a:lnTo>
                  <a:lnTo>
                    <a:pt x="82611" y="3961"/>
                  </a:lnTo>
                  <a:lnTo>
                    <a:pt x="88767" y="7066"/>
                  </a:lnTo>
                  <a:lnTo>
                    <a:pt x="91796" y="9283"/>
                  </a:lnTo>
                  <a:lnTo>
                    <a:pt x="93818" y="12745"/>
                  </a:lnTo>
                  <a:lnTo>
                    <a:pt x="99706" y="29915"/>
                  </a:lnTo>
                  <a:lnTo>
                    <a:pt x="110129" y="47895"/>
                  </a:lnTo>
                  <a:lnTo>
                    <a:pt x="122567" y="91494"/>
                  </a:lnTo>
                  <a:lnTo>
                    <a:pt x="124647" y="103014"/>
                  </a:lnTo>
                </a:path>
              </a:pathLst>
            </a:custGeom>
            <a:ln w="1905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3" name="SMARTInkShape-128"/>
            <p:cNvSpPr/>
            <p:nvPr>
              <p:custDataLst>
                <p:tags r:id="rId20"/>
              </p:custDataLst>
            </p:nvPr>
          </p:nvSpPr>
          <p:spPr>
            <a:xfrm>
              <a:off x="11714573" y="2062851"/>
              <a:ext cx="105358" cy="221754"/>
            </a:xfrm>
            <a:custGeom>
              <a:avLst/>
              <a:gdLst/>
              <a:ahLst/>
              <a:cxnLst/>
              <a:rect l="0" t="0" r="0" b="0"/>
              <a:pathLst>
                <a:path w="105358" h="221754">
                  <a:moveTo>
                    <a:pt x="105357" y="169571"/>
                  </a:moveTo>
                  <a:lnTo>
                    <a:pt x="105357" y="169571"/>
                  </a:lnTo>
                  <a:lnTo>
                    <a:pt x="100616" y="169571"/>
                  </a:lnTo>
                  <a:lnTo>
                    <a:pt x="95643" y="166925"/>
                  </a:lnTo>
                  <a:lnTo>
                    <a:pt x="89107" y="161882"/>
                  </a:lnTo>
                  <a:lnTo>
                    <a:pt x="50298" y="160673"/>
                  </a:lnTo>
                  <a:lnTo>
                    <a:pt x="35575" y="165391"/>
                  </a:lnTo>
                  <a:lnTo>
                    <a:pt x="19951" y="175874"/>
                  </a:lnTo>
                  <a:lnTo>
                    <a:pt x="4274" y="190453"/>
                  </a:lnTo>
                  <a:lnTo>
                    <a:pt x="900" y="196380"/>
                  </a:lnTo>
                  <a:lnTo>
                    <a:pt x="0" y="199350"/>
                  </a:lnTo>
                  <a:lnTo>
                    <a:pt x="393" y="202322"/>
                  </a:lnTo>
                  <a:lnTo>
                    <a:pt x="6046" y="212457"/>
                  </a:lnTo>
                  <a:lnTo>
                    <a:pt x="11550" y="218437"/>
                  </a:lnTo>
                  <a:lnTo>
                    <a:pt x="16702" y="221055"/>
                  </a:lnTo>
                  <a:lnTo>
                    <a:pt x="19464" y="221753"/>
                  </a:lnTo>
                  <a:lnTo>
                    <a:pt x="22298" y="221226"/>
                  </a:lnTo>
                  <a:lnTo>
                    <a:pt x="32019" y="216736"/>
                  </a:lnTo>
                  <a:lnTo>
                    <a:pt x="46035" y="213973"/>
                  </a:lnTo>
                  <a:lnTo>
                    <a:pt x="53525" y="209810"/>
                  </a:lnTo>
                  <a:lnTo>
                    <a:pt x="72506" y="185569"/>
                  </a:lnTo>
                  <a:lnTo>
                    <a:pt x="90465" y="146575"/>
                  </a:lnTo>
                  <a:lnTo>
                    <a:pt x="94661" y="123400"/>
                  </a:lnTo>
                  <a:lnTo>
                    <a:pt x="89127" y="80073"/>
                  </a:lnTo>
                  <a:lnTo>
                    <a:pt x="84994" y="36392"/>
                  </a:lnTo>
                  <a:lnTo>
                    <a:pt x="71255" y="3479"/>
                  </a:lnTo>
                  <a:lnTo>
                    <a:pt x="69724" y="2288"/>
                  </a:lnTo>
                  <a:lnTo>
                    <a:pt x="61118" y="0"/>
                  </a:lnTo>
                  <a:lnTo>
                    <a:pt x="60719" y="38943"/>
                  </a:lnTo>
                  <a:lnTo>
                    <a:pt x="60710" y="77066"/>
                  </a:lnTo>
                  <a:lnTo>
                    <a:pt x="70422" y="114100"/>
                  </a:lnTo>
                  <a:lnTo>
                    <a:pt x="87566" y="158613"/>
                  </a:lnTo>
                  <a:lnTo>
                    <a:pt x="105357" y="196360"/>
                  </a:lnTo>
                </a:path>
              </a:pathLst>
            </a:custGeom>
            <a:ln w="1905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4" name="SMARTInkShape-129"/>
            <p:cNvSpPr/>
            <p:nvPr>
              <p:custDataLst>
                <p:tags r:id="rId21"/>
              </p:custDataLst>
            </p:nvPr>
          </p:nvSpPr>
          <p:spPr>
            <a:xfrm>
              <a:off x="10525280" y="2473646"/>
              <a:ext cx="205229" cy="132057"/>
            </a:xfrm>
            <a:custGeom>
              <a:avLst/>
              <a:gdLst/>
              <a:ahLst/>
              <a:cxnLst/>
              <a:rect l="0" t="0" r="0" b="0"/>
              <a:pathLst>
                <a:path w="205229" h="132057">
                  <a:moveTo>
                    <a:pt x="80212" y="44526"/>
                  </a:moveTo>
                  <a:lnTo>
                    <a:pt x="80212" y="44526"/>
                  </a:lnTo>
                  <a:lnTo>
                    <a:pt x="80212" y="39785"/>
                  </a:lnTo>
                  <a:lnTo>
                    <a:pt x="79220" y="38389"/>
                  </a:lnTo>
                  <a:lnTo>
                    <a:pt x="77566" y="37458"/>
                  </a:lnTo>
                  <a:lnTo>
                    <a:pt x="75471" y="36837"/>
                  </a:lnTo>
                  <a:lnTo>
                    <a:pt x="74075" y="35431"/>
                  </a:lnTo>
                  <a:lnTo>
                    <a:pt x="72523" y="31224"/>
                  </a:lnTo>
                  <a:lnTo>
                    <a:pt x="71292" y="4579"/>
                  </a:lnTo>
                  <a:lnTo>
                    <a:pt x="70297" y="3012"/>
                  </a:lnTo>
                  <a:lnTo>
                    <a:pt x="68641" y="1966"/>
                  </a:lnTo>
                  <a:lnTo>
                    <a:pt x="61570" y="497"/>
                  </a:lnTo>
                  <a:lnTo>
                    <a:pt x="50292" y="0"/>
                  </a:lnTo>
                  <a:lnTo>
                    <a:pt x="44425" y="2578"/>
                  </a:lnTo>
                  <a:lnTo>
                    <a:pt x="14726" y="29690"/>
                  </a:lnTo>
                  <a:lnTo>
                    <a:pt x="3814" y="47695"/>
                  </a:lnTo>
                  <a:lnTo>
                    <a:pt x="629" y="61835"/>
                  </a:lnTo>
                  <a:lnTo>
                    <a:pt x="0" y="78923"/>
                  </a:lnTo>
                  <a:lnTo>
                    <a:pt x="2560" y="87264"/>
                  </a:lnTo>
                  <a:lnTo>
                    <a:pt x="6012" y="94278"/>
                  </a:lnTo>
                  <a:lnTo>
                    <a:pt x="7547" y="100703"/>
                  </a:lnTo>
                  <a:lnTo>
                    <a:pt x="9941" y="102813"/>
                  </a:lnTo>
                  <a:lnTo>
                    <a:pt x="25395" y="108846"/>
                  </a:lnTo>
                  <a:lnTo>
                    <a:pt x="28784" y="111218"/>
                  </a:lnTo>
                  <a:lnTo>
                    <a:pt x="33029" y="111808"/>
                  </a:lnTo>
                  <a:lnTo>
                    <a:pt x="59493" y="106591"/>
                  </a:lnTo>
                  <a:lnTo>
                    <a:pt x="74183" y="100067"/>
                  </a:lnTo>
                  <a:lnTo>
                    <a:pt x="100930" y="77229"/>
                  </a:lnTo>
                  <a:lnTo>
                    <a:pt x="104302" y="68652"/>
                  </a:lnTo>
                  <a:lnTo>
                    <a:pt x="106469" y="51717"/>
                  </a:lnTo>
                  <a:lnTo>
                    <a:pt x="104119" y="45076"/>
                  </a:lnTo>
                  <a:lnTo>
                    <a:pt x="100758" y="38817"/>
                  </a:lnTo>
                  <a:lnTo>
                    <a:pt x="97875" y="29716"/>
                  </a:lnTo>
                  <a:lnTo>
                    <a:pt x="90488" y="19510"/>
                  </a:lnTo>
                  <a:lnTo>
                    <a:pt x="87094" y="18525"/>
                  </a:lnTo>
                  <a:lnTo>
                    <a:pt x="81572" y="17892"/>
                  </a:lnTo>
                  <a:lnTo>
                    <a:pt x="81119" y="18833"/>
                  </a:lnTo>
                  <a:lnTo>
                    <a:pt x="80332" y="30179"/>
                  </a:lnTo>
                  <a:lnTo>
                    <a:pt x="82911" y="35835"/>
                  </a:lnTo>
                  <a:lnTo>
                    <a:pt x="110024" y="78668"/>
                  </a:lnTo>
                  <a:lnTo>
                    <a:pt x="118921" y="90802"/>
                  </a:lnTo>
                  <a:lnTo>
                    <a:pt x="161948" y="118905"/>
                  </a:lnTo>
                  <a:lnTo>
                    <a:pt x="191911" y="132056"/>
                  </a:lnTo>
                  <a:lnTo>
                    <a:pt x="194366" y="131653"/>
                  </a:lnTo>
                  <a:lnTo>
                    <a:pt x="205228" y="124893"/>
                  </a:lnTo>
                </a:path>
              </a:pathLst>
            </a:custGeom>
            <a:ln w="1905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5" name="SMARTInkShape-130"/>
            <p:cNvSpPr/>
            <p:nvPr>
              <p:custDataLst>
                <p:tags r:id="rId22"/>
              </p:custDataLst>
            </p:nvPr>
          </p:nvSpPr>
          <p:spPr>
            <a:xfrm>
              <a:off x="10739805" y="2465141"/>
              <a:ext cx="115719" cy="133399"/>
            </a:xfrm>
            <a:custGeom>
              <a:avLst/>
              <a:gdLst/>
              <a:ahLst/>
              <a:cxnLst/>
              <a:rect l="0" t="0" r="0" b="0"/>
              <a:pathLst>
                <a:path w="115719" h="133399">
                  <a:moveTo>
                    <a:pt x="8562" y="35172"/>
                  </a:moveTo>
                  <a:lnTo>
                    <a:pt x="8562" y="35172"/>
                  </a:lnTo>
                  <a:lnTo>
                    <a:pt x="3821" y="39912"/>
                  </a:lnTo>
                  <a:lnTo>
                    <a:pt x="1494" y="44885"/>
                  </a:lnTo>
                  <a:lnTo>
                    <a:pt x="0" y="56162"/>
                  </a:lnTo>
                  <a:lnTo>
                    <a:pt x="8204" y="99051"/>
                  </a:lnTo>
                  <a:lnTo>
                    <a:pt x="11048" y="105896"/>
                  </a:lnTo>
                  <a:lnTo>
                    <a:pt x="14628" y="112245"/>
                  </a:lnTo>
                  <a:lnTo>
                    <a:pt x="17115" y="122663"/>
                  </a:lnTo>
                  <a:lnTo>
                    <a:pt x="17241" y="122272"/>
                  </a:lnTo>
                  <a:lnTo>
                    <a:pt x="18478" y="96350"/>
                  </a:lnTo>
                  <a:lnTo>
                    <a:pt x="24558" y="75442"/>
                  </a:lnTo>
                  <a:lnTo>
                    <a:pt x="27577" y="60015"/>
                  </a:lnTo>
                  <a:lnTo>
                    <a:pt x="43039" y="31149"/>
                  </a:lnTo>
                  <a:lnTo>
                    <a:pt x="65044" y="5693"/>
                  </a:lnTo>
                  <a:lnTo>
                    <a:pt x="71037" y="2226"/>
                  </a:lnTo>
                  <a:lnTo>
                    <a:pt x="82969" y="0"/>
                  </a:lnTo>
                  <a:lnTo>
                    <a:pt x="84956" y="810"/>
                  </a:lnTo>
                  <a:lnTo>
                    <a:pt x="86281" y="2342"/>
                  </a:lnTo>
                  <a:lnTo>
                    <a:pt x="88745" y="6690"/>
                  </a:lnTo>
                  <a:lnTo>
                    <a:pt x="93146" y="11930"/>
                  </a:lnTo>
                  <a:lnTo>
                    <a:pt x="95765" y="20212"/>
                  </a:lnTo>
                  <a:lnTo>
                    <a:pt x="99885" y="36031"/>
                  </a:lnTo>
                  <a:lnTo>
                    <a:pt x="104744" y="53286"/>
                  </a:lnTo>
                  <a:lnTo>
                    <a:pt x="107702" y="94529"/>
                  </a:lnTo>
                  <a:lnTo>
                    <a:pt x="114884" y="120562"/>
                  </a:lnTo>
                  <a:lnTo>
                    <a:pt x="115718" y="133398"/>
                  </a:lnTo>
                </a:path>
              </a:pathLst>
            </a:custGeom>
            <a:ln w="1905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6" name="SMARTInkShape-131"/>
            <p:cNvSpPr/>
            <p:nvPr>
              <p:custDataLst>
                <p:tags r:id="rId23"/>
              </p:custDataLst>
            </p:nvPr>
          </p:nvSpPr>
          <p:spPr>
            <a:xfrm>
              <a:off x="10901945" y="2421874"/>
              <a:ext cx="176822" cy="192985"/>
            </a:xfrm>
            <a:custGeom>
              <a:avLst/>
              <a:gdLst/>
              <a:ahLst/>
              <a:cxnLst/>
              <a:rect l="0" t="0" r="0" b="0"/>
              <a:pathLst>
                <a:path w="176822" h="192985">
                  <a:moveTo>
                    <a:pt x="96453" y="96298"/>
                  </a:moveTo>
                  <a:lnTo>
                    <a:pt x="96453" y="96298"/>
                  </a:lnTo>
                  <a:lnTo>
                    <a:pt x="91713" y="91557"/>
                  </a:lnTo>
                  <a:lnTo>
                    <a:pt x="86740" y="89230"/>
                  </a:lnTo>
                  <a:lnTo>
                    <a:pt x="75462" y="87736"/>
                  </a:lnTo>
                  <a:lnTo>
                    <a:pt x="69596" y="90177"/>
                  </a:lnTo>
                  <a:lnTo>
                    <a:pt x="63681" y="93578"/>
                  </a:lnTo>
                  <a:lnTo>
                    <a:pt x="44083" y="100680"/>
                  </a:lnTo>
                  <a:lnTo>
                    <a:pt x="25567" y="114343"/>
                  </a:lnTo>
                  <a:lnTo>
                    <a:pt x="19308" y="121185"/>
                  </a:lnTo>
                  <a:lnTo>
                    <a:pt x="2217" y="147071"/>
                  </a:lnTo>
                  <a:lnTo>
                    <a:pt x="0" y="157228"/>
                  </a:lnTo>
                  <a:lnTo>
                    <a:pt x="1393" y="162715"/>
                  </a:lnTo>
                  <a:lnTo>
                    <a:pt x="8233" y="174103"/>
                  </a:lnTo>
                  <a:lnTo>
                    <a:pt x="15242" y="180487"/>
                  </a:lnTo>
                  <a:lnTo>
                    <a:pt x="33873" y="192214"/>
                  </a:lnTo>
                  <a:lnTo>
                    <a:pt x="36873" y="192984"/>
                  </a:lnTo>
                  <a:lnTo>
                    <a:pt x="45500" y="191194"/>
                  </a:lnTo>
                  <a:lnTo>
                    <a:pt x="58867" y="184608"/>
                  </a:lnTo>
                  <a:lnTo>
                    <a:pt x="89619" y="160751"/>
                  </a:lnTo>
                  <a:lnTo>
                    <a:pt x="105767" y="120206"/>
                  </a:lnTo>
                  <a:lnTo>
                    <a:pt x="112625" y="91539"/>
                  </a:lnTo>
                  <a:lnTo>
                    <a:pt x="114166" y="47042"/>
                  </a:lnTo>
                  <a:lnTo>
                    <a:pt x="113291" y="23142"/>
                  </a:lnTo>
                  <a:lnTo>
                    <a:pt x="105216" y="2412"/>
                  </a:lnTo>
                  <a:lnTo>
                    <a:pt x="103287" y="965"/>
                  </a:lnTo>
                  <a:lnTo>
                    <a:pt x="101009" y="0"/>
                  </a:lnTo>
                  <a:lnTo>
                    <a:pt x="99490" y="349"/>
                  </a:lnTo>
                  <a:lnTo>
                    <a:pt x="98479" y="1574"/>
                  </a:lnTo>
                  <a:lnTo>
                    <a:pt x="97804" y="3383"/>
                  </a:lnTo>
                  <a:lnTo>
                    <a:pt x="96362" y="4589"/>
                  </a:lnTo>
                  <a:lnTo>
                    <a:pt x="92113" y="5929"/>
                  </a:lnTo>
                  <a:lnTo>
                    <a:pt x="90582" y="7279"/>
                  </a:lnTo>
                  <a:lnTo>
                    <a:pt x="88883" y="11424"/>
                  </a:lnTo>
                  <a:lnTo>
                    <a:pt x="85056" y="34764"/>
                  </a:lnTo>
                  <a:lnTo>
                    <a:pt x="82903" y="40393"/>
                  </a:lnTo>
                  <a:lnTo>
                    <a:pt x="83154" y="51938"/>
                  </a:lnTo>
                  <a:lnTo>
                    <a:pt x="99697" y="93338"/>
                  </a:lnTo>
                  <a:lnTo>
                    <a:pt x="106245" y="117137"/>
                  </a:lnTo>
                  <a:lnTo>
                    <a:pt x="119297" y="138301"/>
                  </a:lnTo>
                  <a:lnTo>
                    <a:pt x="129851" y="161618"/>
                  </a:lnTo>
                  <a:lnTo>
                    <a:pt x="135440" y="169316"/>
                  </a:lnTo>
                  <a:lnTo>
                    <a:pt x="141232" y="173399"/>
                  </a:lnTo>
                  <a:lnTo>
                    <a:pt x="147113" y="176205"/>
                  </a:lnTo>
                  <a:lnTo>
                    <a:pt x="156002" y="182372"/>
                  </a:lnTo>
                  <a:lnTo>
                    <a:pt x="164919" y="184640"/>
                  </a:lnTo>
                  <a:lnTo>
                    <a:pt x="176821" y="185595"/>
                  </a:lnTo>
                </a:path>
              </a:pathLst>
            </a:custGeom>
            <a:ln w="1905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7" name="SMARTInkShape-132"/>
            <p:cNvSpPr/>
            <p:nvPr>
              <p:custDataLst>
                <p:tags r:id="rId24"/>
              </p:custDataLst>
            </p:nvPr>
          </p:nvSpPr>
          <p:spPr>
            <a:xfrm>
              <a:off x="11240024" y="2491506"/>
              <a:ext cx="140443" cy="106978"/>
            </a:xfrm>
            <a:custGeom>
              <a:avLst/>
              <a:gdLst/>
              <a:ahLst/>
              <a:cxnLst/>
              <a:rect l="0" t="0" r="0" b="0"/>
              <a:pathLst>
                <a:path w="140443" h="106978">
                  <a:moveTo>
                    <a:pt x="70914" y="8807"/>
                  </a:moveTo>
                  <a:lnTo>
                    <a:pt x="70914" y="8807"/>
                  </a:lnTo>
                  <a:lnTo>
                    <a:pt x="54663" y="8807"/>
                  </a:lnTo>
                  <a:lnTo>
                    <a:pt x="40106" y="15936"/>
                  </a:lnTo>
                  <a:lnTo>
                    <a:pt x="14435" y="38618"/>
                  </a:lnTo>
                  <a:lnTo>
                    <a:pt x="3459" y="56624"/>
                  </a:lnTo>
                  <a:lnTo>
                    <a:pt x="264" y="70764"/>
                  </a:lnTo>
                  <a:lnTo>
                    <a:pt x="0" y="73924"/>
                  </a:lnTo>
                  <a:lnTo>
                    <a:pt x="4372" y="87852"/>
                  </a:lnTo>
                  <a:lnTo>
                    <a:pt x="11951" y="99806"/>
                  </a:lnTo>
                  <a:lnTo>
                    <a:pt x="17588" y="103821"/>
                  </a:lnTo>
                  <a:lnTo>
                    <a:pt x="24393" y="105606"/>
                  </a:lnTo>
                  <a:lnTo>
                    <a:pt x="68097" y="106977"/>
                  </a:lnTo>
                  <a:lnTo>
                    <a:pt x="85644" y="106030"/>
                  </a:lnTo>
                  <a:lnTo>
                    <a:pt x="95980" y="102288"/>
                  </a:lnTo>
                  <a:lnTo>
                    <a:pt x="125815" y="78353"/>
                  </a:lnTo>
                  <a:lnTo>
                    <a:pt x="135907" y="63919"/>
                  </a:lnTo>
                  <a:lnTo>
                    <a:pt x="140442" y="51815"/>
                  </a:lnTo>
                  <a:lnTo>
                    <a:pt x="138856" y="42474"/>
                  </a:lnTo>
                  <a:lnTo>
                    <a:pt x="132386" y="28704"/>
                  </a:lnTo>
                  <a:lnTo>
                    <a:pt x="126016" y="21619"/>
                  </a:lnTo>
                  <a:lnTo>
                    <a:pt x="116570" y="15162"/>
                  </a:lnTo>
                  <a:lnTo>
                    <a:pt x="76752" y="3041"/>
                  </a:lnTo>
                  <a:lnTo>
                    <a:pt x="35188" y="62"/>
                  </a:lnTo>
                  <a:lnTo>
                    <a:pt x="29237" y="0"/>
                  </a:lnTo>
                  <a:lnTo>
                    <a:pt x="25270" y="952"/>
                  </a:lnTo>
                  <a:lnTo>
                    <a:pt x="22625" y="2577"/>
                  </a:lnTo>
                  <a:lnTo>
                    <a:pt x="17335" y="8807"/>
                  </a:lnTo>
                </a:path>
              </a:pathLst>
            </a:custGeom>
            <a:ln w="1905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8" name="SMARTInkShape-133"/>
            <p:cNvSpPr/>
            <p:nvPr>
              <p:custDataLst>
                <p:tags r:id="rId25"/>
              </p:custDataLst>
            </p:nvPr>
          </p:nvSpPr>
          <p:spPr>
            <a:xfrm>
              <a:off x="11428265" y="2482977"/>
              <a:ext cx="302369" cy="151282"/>
            </a:xfrm>
            <a:custGeom>
              <a:avLst/>
              <a:gdLst/>
              <a:ahLst/>
              <a:cxnLst/>
              <a:rect l="0" t="0" r="0" b="0"/>
              <a:pathLst>
                <a:path w="302369" h="151282">
                  <a:moveTo>
                    <a:pt x="16618" y="53054"/>
                  </a:moveTo>
                  <a:lnTo>
                    <a:pt x="16618" y="53054"/>
                  </a:lnTo>
                  <a:lnTo>
                    <a:pt x="16618" y="57795"/>
                  </a:lnTo>
                  <a:lnTo>
                    <a:pt x="15626" y="59191"/>
                  </a:lnTo>
                  <a:lnTo>
                    <a:pt x="13971" y="60122"/>
                  </a:lnTo>
                  <a:lnTo>
                    <a:pt x="11877" y="60743"/>
                  </a:lnTo>
                  <a:lnTo>
                    <a:pt x="11472" y="62149"/>
                  </a:lnTo>
                  <a:lnTo>
                    <a:pt x="15745" y="74304"/>
                  </a:lnTo>
                  <a:lnTo>
                    <a:pt x="16541" y="91786"/>
                  </a:lnTo>
                  <a:lnTo>
                    <a:pt x="13937" y="97719"/>
                  </a:lnTo>
                  <a:lnTo>
                    <a:pt x="10466" y="103663"/>
                  </a:lnTo>
                  <a:lnTo>
                    <a:pt x="8237" y="115564"/>
                  </a:lnTo>
                  <a:lnTo>
                    <a:pt x="7697" y="124337"/>
                  </a:lnTo>
                  <a:lnTo>
                    <a:pt x="2951" y="124446"/>
                  </a:lnTo>
                  <a:lnTo>
                    <a:pt x="1554" y="123469"/>
                  </a:lnTo>
                  <a:lnTo>
                    <a:pt x="621" y="121825"/>
                  </a:lnTo>
                  <a:lnTo>
                    <a:pt x="0" y="119738"/>
                  </a:lnTo>
                  <a:lnTo>
                    <a:pt x="579" y="117353"/>
                  </a:lnTo>
                  <a:lnTo>
                    <a:pt x="5141" y="108266"/>
                  </a:lnTo>
                  <a:lnTo>
                    <a:pt x="10184" y="73307"/>
                  </a:lnTo>
                  <a:lnTo>
                    <a:pt x="13759" y="65032"/>
                  </a:lnTo>
                  <a:lnTo>
                    <a:pt x="20982" y="37789"/>
                  </a:lnTo>
                  <a:lnTo>
                    <a:pt x="31775" y="21412"/>
                  </a:lnTo>
                  <a:lnTo>
                    <a:pt x="41503" y="11708"/>
                  </a:lnTo>
                  <a:lnTo>
                    <a:pt x="55520" y="3541"/>
                  </a:lnTo>
                  <a:lnTo>
                    <a:pt x="69649" y="279"/>
                  </a:lnTo>
                  <a:lnTo>
                    <a:pt x="72808" y="12"/>
                  </a:lnTo>
                  <a:lnTo>
                    <a:pt x="78964" y="2360"/>
                  </a:lnTo>
                  <a:lnTo>
                    <a:pt x="91001" y="11952"/>
                  </a:lnTo>
                  <a:lnTo>
                    <a:pt x="94325" y="20235"/>
                  </a:lnTo>
                  <a:lnTo>
                    <a:pt x="96917" y="63921"/>
                  </a:lnTo>
                  <a:lnTo>
                    <a:pt x="97969" y="85868"/>
                  </a:lnTo>
                  <a:lnTo>
                    <a:pt x="105546" y="113394"/>
                  </a:lnTo>
                  <a:lnTo>
                    <a:pt x="110545" y="119660"/>
                  </a:lnTo>
                  <a:lnTo>
                    <a:pt x="115579" y="122344"/>
                  </a:lnTo>
                  <a:lnTo>
                    <a:pt x="130817" y="124209"/>
                  </a:lnTo>
                  <a:lnTo>
                    <a:pt x="140464" y="124366"/>
                  </a:lnTo>
                  <a:lnTo>
                    <a:pt x="148720" y="121790"/>
                  </a:lnTo>
                  <a:lnTo>
                    <a:pt x="156690" y="118330"/>
                  </a:lnTo>
                  <a:lnTo>
                    <a:pt x="183721" y="111186"/>
                  </a:lnTo>
                  <a:lnTo>
                    <a:pt x="200070" y="100403"/>
                  </a:lnTo>
                  <a:lnTo>
                    <a:pt x="236028" y="64789"/>
                  </a:lnTo>
                  <a:lnTo>
                    <a:pt x="244567" y="50137"/>
                  </a:lnTo>
                  <a:lnTo>
                    <a:pt x="248531" y="39071"/>
                  </a:lnTo>
                  <a:lnTo>
                    <a:pt x="254555" y="29508"/>
                  </a:lnTo>
                  <a:lnTo>
                    <a:pt x="256782" y="20391"/>
                  </a:lnTo>
                  <a:lnTo>
                    <a:pt x="257682" y="1243"/>
                  </a:lnTo>
                  <a:lnTo>
                    <a:pt x="256703" y="654"/>
                  </a:lnTo>
                  <a:lnTo>
                    <a:pt x="252968" y="0"/>
                  </a:lnTo>
                  <a:lnTo>
                    <a:pt x="229039" y="7211"/>
                  </a:lnTo>
                  <a:lnTo>
                    <a:pt x="222483" y="13166"/>
                  </a:lnTo>
                  <a:lnTo>
                    <a:pt x="215269" y="21436"/>
                  </a:lnTo>
                  <a:lnTo>
                    <a:pt x="190105" y="41978"/>
                  </a:lnTo>
                  <a:lnTo>
                    <a:pt x="181572" y="56166"/>
                  </a:lnTo>
                  <a:lnTo>
                    <a:pt x="178602" y="68087"/>
                  </a:lnTo>
                  <a:lnTo>
                    <a:pt x="177517" y="90397"/>
                  </a:lnTo>
                  <a:lnTo>
                    <a:pt x="182717" y="99748"/>
                  </a:lnTo>
                  <a:lnTo>
                    <a:pt x="191643" y="109526"/>
                  </a:lnTo>
                  <a:lnTo>
                    <a:pt x="214598" y="127065"/>
                  </a:lnTo>
                  <a:lnTo>
                    <a:pt x="226648" y="130597"/>
                  </a:lnTo>
                  <a:lnTo>
                    <a:pt x="247520" y="135230"/>
                  </a:lnTo>
                  <a:lnTo>
                    <a:pt x="266274" y="140241"/>
                  </a:lnTo>
                  <a:lnTo>
                    <a:pt x="277396" y="142405"/>
                  </a:lnTo>
                  <a:lnTo>
                    <a:pt x="302368" y="151281"/>
                  </a:lnTo>
                </a:path>
              </a:pathLst>
            </a:custGeom>
            <a:ln w="1905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9" name="SMARTInkShape-134"/>
            <p:cNvSpPr/>
            <p:nvPr>
              <p:custDataLst>
                <p:tags r:id="rId26"/>
              </p:custDataLst>
            </p:nvPr>
          </p:nvSpPr>
          <p:spPr>
            <a:xfrm>
              <a:off x="10703719" y="2698574"/>
              <a:ext cx="428626" cy="158400"/>
            </a:xfrm>
            <a:custGeom>
              <a:avLst/>
              <a:gdLst/>
              <a:ahLst/>
              <a:cxnLst/>
              <a:rect l="0" t="0" r="0" b="0"/>
              <a:pathLst>
                <a:path w="428626" h="158400">
                  <a:moveTo>
                    <a:pt x="0" y="33910"/>
                  </a:moveTo>
                  <a:lnTo>
                    <a:pt x="0" y="33910"/>
                  </a:lnTo>
                  <a:lnTo>
                    <a:pt x="5145" y="33910"/>
                  </a:lnTo>
                  <a:lnTo>
                    <a:pt x="259" y="33910"/>
                  </a:lnTo>
                  <a:lnTo>
                    <a:pt x="21" y="46339"/>
                  </a:lnTo>
                  <a:lnTo>
                    <a:pt x="2655" y="52002"/>
                  </a:lnTo>
                  <a:lnTo>
                    <a:pt x="4747" y="54901"/>
                  </a:lnTo>
                  <a:lnTo>
                    <a:pt x="8378" y="83785"/>
                  </a:lnTo>
                  <a:lnTo>
                    <a:pt x="8562" y="87996"/>
                  </a:lnTo>
                  <a:lnTo>
                    <a:pt x="11411" y="95321"/>
                  </a:lnTo>
                  <a:lnTo>
                    <a:pt x="14994" y="101884"/>
                  </a:lnTo>
                  <a:lnTo>
                    <a:pt x="17748" y="113736"/>
                  </a:lnTo>
                  <a:lnTo>
                    <a:pt x="17850" y="121918"/>
                  </a:lnTo>
                  <a:lnTo>
                    <a:pt x="18851" y="81287"/>
                  </a:lnTo>
                  <a:lnTo>
                    <a:pt x="31162" y="36761"/>
                  </a:lnTo>
                  <a:lnTo>
                    <a:pt x="41948" y="20179"/>
                  </a:lnTo>
                  <a:lnTo>
                    <a:pt x="51676" y="10439"/>
                  </a:lnTo>
                  <a:lnTo>
                    <a:pt x="68442" y="0"/>
                  </a:lnTo>
                  <a:lnTo>
                    <a:pt x="75398" y="1641"/>
                  </a:lnTo>
                  <a:lnTo>
                    <a:pt x="87825" y="8144"/>
                  </a:lnTo>
                  <a:lnTo>
                    <a:pt x="110047" y="28017"/>
                  </a:lnTo>
                  <a:lnTo>
                    <a:pt x="113402" y="36583"/>
                  </a:lnTo>
                  <a:lnTo>
                    <a:pt x="114297" y="41645"/>
                  </a:lnTo>
                  <a:lnTo>
                    <a:pt x="139315" y="81640"/>
                  </a:lnTo>
                  <a:lnTo>
                    <a:pt x="163689" y="124424"/>
                  </a:lnTo>
                  <a:lnTo>
                    <a:pt x="188305" y="140835"/>
                  </a:lnTo>
                  <a:lnTo>
                    <a:pt x="211254" y="154927"/>
                  </a:lnTo>
                  <a:lnTo>
                    <a:pt x="238506" y="158399"/>
                  </a:lnTo>
                  <a:lnTo>
                    <a:pt x="256097" y="154029"/>
                  </a:lnTo>
                  <a:lnTo>
                    <a:pt x="297663" y="134009"/>
                  </a:lnTo>
                  <a:lnTo>
                    <a:pt x="332383" y="102013"/>
                  </a:lnTo>
                  <a:lnTo>
                    <a:pt x="356955" y="60678"/>
                  </a:lnTo>
                  <a:lnTo>
                    <a:pt x="363402" y="45480"/>
                  </a:lnTo>
                  <a:lnTo>
                    <a:pt x="364306" y="41623"/>
                  </a:lnTo>
                  <a:lnTo>
                    <a:pt x="363919" y="38060"/>
                  </a:lnTo>
                  <a:lnTo>
                    <a:pt x="360841" y="31455"/>
                  </a:lnTo>
                  <a:lnTo>
                    <a:pt x="348789" y="22159"/>
                  </a:lnTo>
                  <a:lnTo>
                    <a:pt x="337391" y="17861"/>
                  </a:lnTo>
                  <a:lnTo>
                    <a:pt x="313843" y="16210"/>
                  </a:lnTo>
                  <a:lnTo>
                    <a:pt x="305513" y="18768"/>
                  </a:lnTo>
                  <a:lnTo>
                    <a:pt x="275195" y="37046"/>
                  </a:lnTo>
                  <a:lnTo>
                    <a:pt x="271137" y="42911"/>
                  </a:lnTo>
                  <a:lnTo>
                    <a:pt x="269334" y="49817"/>
                  </a:lnTo>
                  <a:lnTo>
                    <a:pt x="268080" y="76109"/>
                  </a:lnTo>
                  <a:lnTo>
                    <a:pt x="272688" y="93598"/>
                  </a:lnTo>
                  <a:lnTo>
                    <a:pt x="280336" y="106607"/>
                  </a:lnTo>
                  <a:lnTo>
                    <a:pt x="298938" y="119892"/>
                  </a:lnTo>
                  <a:lnTo>
                    <a:pt x="332331" y="135069"/>
                  </a:lnTo>
                  <a:lnTo>
                    <a:pt x="365588" y="140277"/>
                  </a:lnTo>
                  <a:lnTo>
                    <a:pt x="395813" y="139971"/>
                  </a:lnTo>
                  <a:lnTo>
                    <a:pt x="428625" y="132137"/>
                  </a:lnTo>
                </a:path>
              </a:pathLst>
            </a:custGeom>
            <a:ln w="1905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0" name="SMARTInkShape-135"/>
            <p:cNvSpPr/>
            <p:nvPr>
              <p:custDataLst>
                <p:tags r:id="rId27"/>
              </p:custDataLst>
            </p:nvPr>
          </p:nvSpPr>
          <p:spPr>
            <a:xfrm>
              <a:off x="11194852" y="2723555"/>
              <a:ext cx="258948" cy="133788"/>
            </a:xfrm>
            <a:custGeom>
              <a:avLst/>
              <a:gdLst/>
              <a:ahLst/>
              <a:cxnLst/>
              <a:rect l="0" t="0" r="0" b="0"/>
              <a:pathLst>
                <a:path w="258948" h="133788">
                  <a:moveTo>
                    <a:pt x="0" y="0"/>
                  </a:moveTo>
                  <a:lnTo>
                    <a:pt x="0" y="0"/>
                  </a:lnTo>
                  <a:lnTo>
                    <a:pt x="0" y="43213"/>
                  </a:lnTo>
                  <a:lnTo>
                    <a:pt x="4740" y="59987"/>
                  </a:lnTo>
                  <a:lnTo>
                    <a:pt x="29810" y="99819"/>
                  </a:lnTo>
                  <a:lnTo>
                    <a:pt x="43450" y="114463"/>
                  </a:lnTo>
                  <a:lnTo>
                    <a:pt x="54367" y="120325"/>
                  </a:lnTo>
                  <a:lnTo>
                    <a:pt x="79653" y="124603"/>
                  </a:lnTo>
                  <a:lnTo>
                    <a:pt x="82867" y="124741"/>
                  </a:lnTo>
                  <a:lnTo>
                    <a:pt x="96873" y="120194"/>
                  </a:lnTo>
                  <a:lnTo>
                    <a:pt x="108850" y="112562"/>
                  </a:lnTo>
                  <a:lnTo>
                    <a:pt x="112869" y="106913"/>
                  </a:lnTo>
                  <a:lnTo>
                    <a:pt x="131447" y="64915"/>
                  </a:lnTo>
                  <a:lnTo>
                    <a:pt x="133798" y="34124"/>
                  </a:lnTo>
                  <a:lnTo>
                    <a:pt x="131233" y="27403"/>
                  </a:lnTo>
                  <a:lnTo>
                    <a:pt x="125124" y="18025"/>
                  </a:lnTo>
                  <a:lnTo>
                    <a:pt x="129787" y="22649"/>
                  </a:lnTo>
                  <a:lnTo>
                    <a:pt x="132097" y="27595"/>
                  </a:lnTo>
                  <a:lnTo>
                    <a:pt x="138653" y="69871"/>
                  </a:lnTo>
                  <a:lnTo>
                    <a:pt x="154933" y="96615"/>
                  </a:lnTo>
                  <a:lnTo>
                    <a:pt x="163447" y="105117"/>
                  </a:lnTo>
                  <a:lnTo>
                    <a:pt x="199370" y="129897"/>
                  </a:lnTo>
                  <a:lnTo>
                    <a:pt x="211429" y="132745"/>
                  </a:lnTo>
                  <a:lnTo>
                    <a:pt x="233788" y="133787"/>
                  </a:lnTo>
                  <a:lnTo>
                    <a:pt x="240497" y="131229"/>
                  </a:lnTo>
                  <a:lnTo>
                    <a:pt x="252888" y="121502"/>
                  </a:lnTo>
                  <a:lnTo>
                    <a:pt x="256261" y="115847"/>
                  </a:lnTo>
                  <a:lnTo>
                    <a:pt x="258161" y="104439"/>
                  </a:lnTo>
                  <a:lnTo>
                    <a:pt x="258929" y="60417"/>
                  </a:lnTo>
                  <a:lnTo>
                    <a:pt x="258947" y="52318"/>
                  </a:lnTo>
                  <a:lnTo>
                    <a:pt x="256308" y="45411"/>
                  </a:lnTo>
                  <a:lnTo>
                    <a:pt x="233890" y="11074"/>
                  </a:lnTo>
                  <a:lnTo>
                    <a:pt x="230289" y="9882"/>
                  </a:lnTo>
                  <a:lnTo>
                    <a:pt x="227941" y="9565"/>
                  </a:lnTo>
                  <a:lnTo>
                    <a:pt x="226374" y="8361"/>
                  </a:lnTo>
                  <a:lnTo>
                    <a:pt x="223242" y="0"/>
                  </a:lnTo>
                </a:path>
              </a:pathLst>
            </a:custGeom>
            <a:ln w="1905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1" name="SMARTInkShape-136"/>
            <p:cNvSpPr/>
            <p:nvPr>
              <p:custDataLst>
                <p:tags r:id="rId28"/>
              </p:custDataLst>
            </p:nvPr>
          </p:nvSpPr>
          <p:spPr>
            <a:xfrm>
              <a:off x="10788116" y="3018234"/>
              <a:ext cx="49549" cy="212903"/>
            </a:xfrm>
            <a:custGeom>
              <a:avLst/>
              <a:gdLst/>
              <a:ahLst/>
              <a:cxnLst/>
              <a:rect l="0" t="0" r="0" b="0"/>
              <a:pathLst>
                <a:path w="49549" h="212903">
                  <a:moveTo>
                    <a:pt x="13829" y="0"/>
                  </a:moveTo>
                  <a:lnTo>
                    <a:pt x="13829" y="0"/>
                  </a:lnTo>
                  <a:lnTo>
                    <a:pt x="6140" y="0"/>
                  </a:lnTo>
                  <a:lnTo>
                    <a:pt x="526" y="4741"/>
                  </a:lnTo>
                  <a:lnTo>
                    <a:pt x="0" y="6137"/>
                  </a:lnTo>
                  <a:lnTo>
                    <a:pt x="641" y="7068"/>
                  </a:lnTo>
                  <a:lnTo>
                    <a:pt x="2060" y="7689"/>
                  </a:lnTo>
                  <a:lnTo>
                    <a:pt x="3638" y="13670"/>
                  </a:lnTo>
                  <a:lnTo>
                    <a:pt x="7434" y="45065"/>
                  </a:lnTo>
                  <a:lnTo>
                    <a:pt x="10988" y="59716"/>
                  </a:lnTo>
                  <a:lnTo>
                    <a:pt x="13268" y="101608"/>
                  </a:lnTo>
                  <a:lnTo>
                    <a:pt x="19892" y="142328"/>
                  </a:lnTo>
                  <a:lnTo>
                    <a:pt x="23500" y="180269"/>
                  </a:lnTo>
                  <a:lnTo>
                    <a:pt x="29813" y="192209"/>
                  </a:lnTo>
                  <a:lnTo>
                    <a:pt x="48164" y="212902"/>
                  </a:lnTo>
                  <a:lnTo>
                    <a:pt x="48626" y="212380"/>
                  </a:lnTo>
                  <a:lnTo>
                    <a:pt x="49548" y="205383"/>
                  </a:lnTo>
                </a:path>
              </a:pathLst>
            </a:custGeom>
            <a:ln w="1905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2" name="SMARTInkShape-137"/>
            <p:cNvSpPr/>
            <p:nvPr>
              <p:custDataLst>
                <p:tags r:id="rId29"/>
              </p:custDataLst>
            </p:nvPr>
          </p:nvSpPr>
          <p:spPr>
            <a:xfrm>
              <a:off x="10704959" y="3036094"/>
              <a:ext cx="242055" cy="196454"/>
            </a:xfrm>
            <a:custGeom>
              <a:avLst/>
              <a:gdLst/>
              <a:ahLst/>
              <a:cxnLst/>
              <a:rect l="0" t="0" r="0" b="0"/>
              <a:pathLst>
                <a:path w="242055" h="196454">
                  <a:moveTo>
                    <a:pt x="7689" y="0"/>
                  </a:moveTo>
                  <a:lnTo>
                    <a:pt x="7689" y="0"/>
                  </a:lnTo>
                  <a:lnTo>
                    <a:pt x="0" y="0"/>
                  </a:lnTo>
                  <a:lnTo>
                    <a:pt x="40638" y="2646"/>
                  </a:lnTo>
                  <a:lnTo>
                    <a:pt x="78580" y="12429"/>
                  </a:lnTo>
                  <a:lnTo>
                    <a:pt x="120875" y="23915"/>
                  </a:lnTo>
                  <a:lnTo>
                    <a:pt x="158921" y="38385"/>
                  </a:lnTo>
                  <a:lnTo>
                    <a:pt x="199840" y="64798"/>
                  </a:lnTo>
                  <a:lnTo>
                    <a:pt x="240174" y="91429"/>
                  </a:lnTo>
                  <a:lnTo>
                    <a:pt x="242054" y="96671"/>
                  </a:lnTo>
                  <a:lnTo>
                    <a:pt x="241497" y="110433"/>
                  </a:lnTo>
                  <a:lnTo>
                    <a:pt x="235606" y="130176"/>
                  </a:lnTo>
                  <a:lnTo>
                    <a:pt x="227718" y="139877"/>
                  </a:lnTo>
                  <a:lnTo>
                    <a:pt x="184331" y="168276"/>
                  </a:lnTo>
                  <a:lnTo>
                    <a:pt x="163655" y="180277"/>
                  </a:lnTo>
                  <a:lnTo>
                    <a:pt x="119168" y="191627"/>
                  </a:lnTo>
                  <a:lnTo>
                    <a:pt x="97947" y="195817"/>
                  </a:lnTo>
                  <a:lnTo>
                    <a:pt x="79127" y="196453"/>
                  </a:lnTo>
                </a:path>
              </a:pathLst>
            </a:custGeom>
            <a:ln w="1905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3" name="SMARTInkShape-138"/>
            <p:cNvSpPr/>
            <p:nvPr>
              <p:custDataLst>
                <p:tags r:id="rId30"/>
              </p:custDataLst>
            </p:nvPr>
          </p:nvSpPr>
          <p:spPr>
            <a:xfrm>
              <a:off x="10953750" y="3062883"/>
              <a:ext cx="276821" cy="178426"/>
            </a:xfrm>
            <a:custGeom>
              <a:avLst/>
              <a:gdLst/>
              <a:ahLst/>
              <a:cxnLst/>
              <a:rect l="0" t="0" r="0" b="0"/>
              <a:pathLst>
                <a:path w="276821" h="178426">
                  <a:moveTo>
                    <a:pt x="0" y="35719"/>
                  </a:moveTo>
                  <a:lnTo>
                    <a:pt x="0" y="35719"/>
                  </a:lnTo>
                  <a:lnTo>
                    <a:pt x="30225" y="73073"/>
                  </a:lnTo>
                  <a:lnTo>
                    <a:pt x="56457" y="114298"/>
                  </a:lnTo>
                  <a:lnTo>
                    <a:pt x="60715" y="131321"/>
                  </a:lnTo>
                  <a:lnTo>
                    <a:pt x="63145" y="147722"/>
                  </a:lnTo>
                  <a:lnTo>
                    <a:pt x="71056" y="160168"/>
                  </a:lnTo>
                  <a:lnTo>
                    <a:pt x="79093" y="152996"/>
                  </a:lnTo>
                  <a:lnTo>
                    <a:pt x="70668" y="112096"/>
                  </a:lnTo>
                  <a:lnTo>
                    <a:pt x="60427" y="71378"/>
                  </a:lnTo>
                  <a:lnTo>
                    <a:pt x="55607" y="53560"/>
                  </a:lnTo>
                  <a:lnTo>
                    <a:pt x="53487" y="42656"/>
                  </a:lnTo>
                  <a:lnTo>
                    <a:pt x="45052" y="19778"/>
                  </a:lnTo>
                  <a:lnTo>
                    <a:pt x="44728" y="13094"/>
                  </a:lnTo>
                  <a:lnTo>
                    <a:pt x="44684" y="15080"/>
                  </a:lnTo>
                  <a:lnTo>
                    <a:pt x="45665" y="16006"/>
                  </a:lnTo>
                  <a:lnTo>
                    <a:pt x="51784" y="18302"/>
                  </a:lnTo>
                  <a:lnTo>
                    <a:pt x="65640" y="30216"/>
                  </a:lnTo>
                  <a:lnTo>
                    <a:pt x="91949" y="71687"/>
                  </a:lnTo>
                  <a:lnTo>
                    <a:pt x="123436" y="113124"/>
                  </a:lnTo>
                  <a:lnTo>
                    <a:pt x="162801" y="153790"/>
                  </a:lnTo>
                  <a:lnTo>
                    <a:pt x="180471" y="168880"/>
                  </a:lnTo>
                  <a:lnTo>
                    <a:pt x="191335" y="174276"/>
                  </a:lnTo>
                  <a:lnTo>
                    <a:pt x="225728" y="178425"/>
                  </a:lnTo>
                  <a:lnTo>
                    <a:pt x="231953" y="175873"/>
                  </a:lnTo>
                  <a:lnTo>
                    <a:pt x="244035" y="166150"/>
                  </a:lnTo>
                  <a:lnTo>
                    <a:pt x="261934" y="136352"/>
                  </a:lnTo>
                  <a:lnTo>
                    <a:pt x="272107" y="96412"/>
                  </a:lnTo>
                  <a:lnTo>
                    <a:pt x="276406" y="56918"/>
                  </a:lnTo>
                  <a:lnTo>
                    <a:pt x="276809" y="15415"/>
                  </a:lnTo>
                  <a:lnTo>
                    <a:pt x="276820" y="0"/>
                  </a:lnTo>
                </a:path>
              </a:pathLst>
            </a:custGeom>
            <a:ln w="1905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4" name="SMARTInkShape-139"/>
            <p:cNvSpPr/>
            <p:nvPr>
              <p:custDataLst>
                <p:tags r:id="rId31"/>
              </p:custDataLst>
            </p:nvPr>
          </p:nvSpPr>
          <p:spPr>
            <a:xfrm>
              <a:off x="11319867" y="3049188"/>
              <a:ext cx="214314" cy="183360"/>
            </a:xfrm>
            <a:custGeom>
              <a:avLst/>
              <a:gdLst/>
              <a:ahLst/>
              <a:cxnLst/>
              <a:rect l="0" t="0" r="0" b="0"/>
              <a:pathLst>
                <a:path w="214314" h="183360">
                  <a:moveTo>
                    <a:pt x="0" y="183359"/>
                  </a:moveTo>
                  <a:lnTo>
                    <a:pt x="0" y="183359"/>
                  </a:lnTo>
                  <a:lnTo>
                    <a:pt x="0" y="174797"/>
                  </a:lnTo>
                  <a:lnTo>
                    <a:pt x="12429" y="157292"/>
                  </a:lnTo>
                  <a:lnTo>
                    <a:pt x="16250" y="141019"/>
                  </a:lnTo>
                  <a:lnTo>
                    <a:pt x="20294" y="111833"/>
                  </a:lnTo>
                  <a:lnTo>
                    <a:pt x="24865" y="94036"/>
                  </a:lnTo>
                  <a:lnTo>
                    <a:pt x="29266" y="58341"/>
                  </a:lnTo>
                  <a:lnTo>
                    <a:pt x="33807" y="40483"/>
                  </a:lnTo>
                  <a:lnTo>
                    <a:pt x="35686" y="6684"/>
                  </a:lnTo>
                  <a:lnTo>
                    <a:pt x="40450" y="593"/>
                  </a:lnTo>
                  <a:lnTo>
                    <a:pt x="41850" y="0"/>
                  </a:lnTo>
                  <a:lnTo>
                    <a:pt x="42782" y="596"/>
                  </a:lnTo>
                  <a:lnTo>
                    <a:pt x="43405" y="1986"/>
                  </a:lnTo>
                  <a:lnTo>
                    <a:pt x="45395" y="17482"/>
                  </a:lnTo>
                  <a:lnTo>
                    <a:pt x="65630" y="55805"/>
                  </a:lnTo>
                  <a:lnTo>
                    <a:pt x="95787" y="98812"/>
                  </a:lnTo>
                  <a:lnTo>
                    <a:pt x="118019" y="126976"/>
                  </a:lnTo>
                  <a:lnTo>
                    <a:pt x="127859" y="135480"/>
                  </a:lnTo>
                  <a:lnTo>
                    <a:pt x="144906" y="154461"/>
                  </a:lnTo>
                  <a:lnTo>
                    <a:pt x="171917" y="170183"/>
                  </a:lnTo>
                  <a:lnTo>
                    <a:pt x="184442" y="173171"/>
                  </a:lnTo>
                  <a:lnTo>
                    <a:pt x="214313" y="174429"/>
                  </a:lnTo>
                </a:path>
              </a:pathLst>
            </a:custGeom>
            <a:ln w="1905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5" name="SMARTInkShape-140"/>
            <p:cNvSpPr/>
            <p:nvPr>
              <p:custDataLst>
                <p:tags r:id="rId32"/>
              </p:custDataLst>
            </p:nvPr>
          </p:nvSpPr>
          <p:spPr>
            <a:xfrm>
              <a:off x="11328797" y="3161109"/>
              <a:ext cx="178595" cy="1"/>
            </a:xfrm>
            <a:custGeom>
              <a:avLst/>
              <a:gdLst/>
              <a:ahLst/>
              <a:cxnLst/>
              <a:rect l="0" t="0" r="0" b="0"/>
              <a:pathLst>
                <a:path w="178595" h="1">
                  <a:moveTo>
                    <a:pt x="0" y="0"/>
                  </a:moveTo>
                  <a:lnTo>
                    <a:pt x="0" y="0"/>
                  </a:lnTo>
                  <a:lnTo>
                    <a:pt x="42317" y="0"/>
                  </a:lnTo>
                  <a:lnTo>
                    <a:pt x="83882" y="0"/>
                  </a:lnTo>
                  <a:lnTo>
                    <a:pt x="123946" y="0"/>
                  </a:lnTo>
                  <a:lnTo>
                    <a:pt x="166071" y="0"/>
                  </a:lnTo>
                  <a:lnTo>
                    <a:pt x="178594" y="0"/>
                  </a:lnTo>
                </a:path>
              </a:pathLst>
            </a:custGeom>
            <a:ln w="1905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6" name="SMARTInkShape-141"/>
            <p:cNvSpPr/>
            <p:nvPr>
              <p:custDataLst>
                <p:tags r:id="rId33"/>
              </p:custDataLst>
            </p:nvPr>
          </p:nvSpPr>
          <p:spPr>
            <a:xfrm>
              <a:off x="10614422" y="3384355"/>
              <a:ext cx="196454" cy="160696"/>
            </a:xfrm>
            <a:custGeom>
              <a:avLst/>
              <a:gdLst/>
              <a:ahLst/>
              <a:cxnLst/>
              <a:rect l="0" t="0" r="0" b="0"/>
              <a:pathLst>
                <a:path w="196454" h="160696">
                  <a:moveTo>
                    <a:pt x="196453" y="26786"/>
                  </a:moveTo>
                  <a:lnTo>
                    <a:pt x="196453" y="26786"/>
                  </a:lnTo>
                  <a:lnTo>
                    <a:pt x="196453" y="13483"/>
                  </a:lnTo>
                  <a:lnTo>
                    <a:pt x="193807" y="8306"/>
                  </a:lnTo>
                  <a:lnTo>
                    <a:pt x="191712" y="5536"/>
                  </a:lnTo>
                  <a:lnTo>
                    <a:pt x="186740" y="2458"/>
                  </a:lnTo>
                  <a:lnTo>
                    <a:pt x="175462" y="483"/>
                  </a:lnTo>
                  <a:lnTo>
                    <a:pt x="135833" y="39"/>
                  </a:lnTo>
                  <a:lnTo>
                    <a:pt x="92962" y="0"/>
                  </a:lnTo>
                  <a:lnTo>
                    <a:pt x="68597" y="7126"/>
                  </a:lnTo>
                  <a:lnTo>
                    <a:pt x="44675" y="15443"/>
                  </a:lnTo>
                  <a:lnTo>
                    <a:pt x="33747" y="17775"/>
                  </a:lnTo>
                  <a:lnTo>
                    <a:pt x="25582" y="22120"/>
                  </a:lnTo>
                  <a:lnTo>
                    <a:pt x="21292" y="27358"/>
                  </a:lnTo>
                  <a:lnTo>
                    <a:pt x="19385" y="33985"/>
                  </a:lnTo>
                  <a:lnTo>
                    <a:pt x="18537" y="43545"/>
                  </a:lnTo>
                  <a:lnTo>
                    <a:pt x="20295" y="47880"/>
                  </a:lnTo>
                  <a:lnTo>
                    <a:pt x="57599" y="83453"/>
                  </a:lnTo>
                  <a:lnTo>
                    <a:pt x="98287" y="109631"/>
                  </a:lnTo>
                  <a:lnTo>
                    <a:pt x="137733" y="139643"/>
                  </a:lnTo>
                  <a:lnTo>
                    <a:pt x="142198" y="150004"/>
                  </a:lnTo>
                  <a:lnTo>
                    <a:pt x="139929" y="153648"/>
                  </a:lnTo>
                  <a:lnTo>
                    <a:pt x="137934" y="156009"/>
                  </a:lnTo>
                  <a:lnTo>
                    <a:pt x="133072" y="158633"/>
                  </a:lnTo>
                  <a:lnTo>
                    <a:pt x="117125" y="160316"/>
                  </a:lnTo>
                  <a:lnTo>
                    <a:pt x="75485" y="160695"/>
                  </a:lnTo>
                  <a:lnTo>
                    <a:pt x="31100" y="153039"/>
                  </a:lnTo>
                  <a:lnTo>
                    <a:pt x="21099" y="149706"/>
                  </a:lnTo>
                  <a:lnTo>
                    <a:pt x="13346" y="145909"/>
                  </a:lnTo>
                  <a:lnTo>
                    <a:pt x="0" y="142872"/>
                  </a:lnTo>
                </a:path>
              </a:pathLst>
            </a:custGeom>
            <a:ln w="1905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7" name="SMARTInkShape-142"/>
            <p:cNvSpPr/>
            <p:nvPr>
              <p:custDataLst>
                <p:tags r:id="rId34"/>
              </p:custDataLst>
            </p:nvPr>
          </p:nvSpPr>
          <p:spPr>
            <a:xfrm>
              <a:off x="10900172" y="3366492"/>
              <a:ext cx="17860" cy="196454"/>
            </a:xfrm>
            <a:custGeom>
              <a:avLst/>
              <a:gdLst/>
              <a:ahLst/>
              <a:cxnLst/>
              <a:rect l="0" t="0" r="0" b="0"/>
              <a:pathLst>
                <a:path w="17860" h="196454">
                  <a:moveTo>
                    <a:pt x="0" y="0"/>
                  </a:moveTo>
                  <a:lnTo>
                    <a:pt x="0" y="0"/>
                  </a:lnTo>
                  <a:lnTo>
                    <a:pt x="0" y="39147"/>
                  </a:lnTo>
                  <a:lnTo>
                    <a:pt x="0" y="80591"/>
                  </a:lnTo>
                  <a:lnTo>
                    <a:pt x="0" y="122228"/>
                  </a:lnTo>
                  <a:lnTo>
                    <a:pt x="0" y="165920"/>
                  </a:lnTo>
                  <a:lnTo>
                    <a:pt x="2646" y="175607"/>
                  </a:lnTo>
                  <a:lnTo>
                    <a:pt x="7068" y="186638"/>
                  </a:lnTo>
                  <a:lnTo>
                    <a:pt x="7689" y="189910"/>
                  </a:lnTo>
                  <a:lnTo>
                    <a:pt x="9095" y="192091"/>
                  </a:lnTo>
                  <a:lnTo>
                    <a:pt x="17859" y="196453"/>
                  </a:lnTo>
                </a:path>
              </a:pathLst>
            </a:custGeom>
            <a:ln w="1905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8" name="SMARTInkShape-143"/>
            <p:cNvSpPr/>
            <p:nvPr>
              <p:custDataLst>
                <p:tags r:id="rId35"/>
              </p:custDataLst>
            </p:nvPr>
          </p:nvSpPr>
          <p:spPr>
            <a:xfrm>
              <a:off x="10810875" y="3464719"/>
              <a:ext cx="250032" cy="1"/>
            </a:xfrm>
            <a:custGeom>
              <a:avLst/>
              <a:gdLst/>
              <a:ahLst/>
              <a:cxnLst/>
              <a:rect l="0" t="0" r="0" b="0"/>
              <a:pathLst>
                <a:path w="250032" h="1">
                  <a:moveTo>
                    <a:pt x="0" y="0"/>
                  </a:moveTo>
                  <a:lnTo>
                    <a:pt x="0" y="0"/>
                  </a:lnTo>
                  <a:lnTo>
                    <a:pt x="38419" y="0"/>
                  </a:lnTo>
                  <a:lnTo>
                    <a:pt x="80723" y="0"/>
                  </a:lnTo>
                  <a:lnTo>
                    <a:pt x="120896" y="0"/>
                  </a:lnTo>
                  <a:lnTo>
                    <a:pt x="159920" y="0"/>
                  </a:lnTo>
                  <a:lnTo>
                    <a:pt x="196293" y="0"/>
                  </a:lnTo>
                  <a:lnTo>
                    <a:pt x="237658" y="0"/>
                  </a:lnTo>
                  <a:lnTo>
                    <a:pt x="250031" y="0"/>
                  </a:lnTo>
                </a:path>
              </a:pathLst>
            </a:custGeom>
            <a:ln w="1905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9" name="SMARTInkShape-144"/>
            <p:cNvSpPr/>
            <p:nvPr>
              <p:custDataLst>
                <p:tags r:id="rId36"/>
              </p:custDataLst>
            </p:nvPr>
          </p:nvSpPr>
          <p:spPr>
            <a:xfrm>
              <a:off x="11087695" y="3420070"/>
              <a:ext cx="80369" cy="124904"/>
            </a:xfrm>
            <a:custGeom>
              <a:avLst/>
              <a:gdLst/>
              <a:ahLst/>
              <a:cxnLst/>
              <a:rect l="0" t="0" r="0" b="0"/>
              <a:pathLst>
                <a:path w="80369" h="124904">
                  <a:moveTo>
                    <a:pt x="0" y="71438"/>
                  </a:moveTo>
                  <a:lnTo>
                    <a:pt x="0" y="71438"/>
                  </a:lnTo>
                  <a:lnTo>
                    <a:pt x="0" y="110223"/>
                  </a:lnTo>
                  <a:lnTo>
                    <a:pt x="993" y="112178"/>
                  </a:lnTo>
                  <a:lnTo>
                    <a:pt x="2647" y="113481"/>
                  </a:lnTo>
                  <a:lnTo>
                    <a:pt x="7690" y="115572"/>
                  </a:lnTo>
                  <a:lnTo>
                    <a:pt x="8379" y="118503"/>
                  </a:lnTo>
                  <a:lnTo>
                    <a:pt x="8921" y="124903"/>
                  </a:lnTo>
                  <a:lnTo>
                    <a:pt x="8928" y="120242"/>
                  </a:lnTo>
                  <a:lnTo>
                    <a:pt x="551" y="89779"/>
                  </a:lnTo>
                  <a:lnTo>
                    <a:pt x="7" y="46884"/>
                  </a:lnTo>
                  <a:lnTo>
                    <a:pt x="994" y="32633"/>
                  </a:lnTo>
                  <a:lnTo>
                    <a:pt x="7130" y="21686"/>
                  </a:lnTo>
                  <a:lnTo>
                    <a:pt x="16224" y="12158"/>
                  </a:lnTo>
                  <a:lnTo>
                    <a:pt x="30053" y="4043"/>
                  </a:lnTo>
                  <a:lnTo>
                    <a:pt x="41868" y="1198"/>
                  </a:lnTo>
                  <a:lnTo>
                    <a:pt x="80368" y="0"/>
                  </a:lnTo>
                </a:path>
              </a:pathLst>
            </a:custGeom>
            <a:ln w="1905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0" name="SMARTInkShape-145"/>
            <p:cNvSpPr/>
            <p:nvPr>
              <p:custDataLst>
                <p:tags r:id="rId37"/>
              </p:custDataLst>
            </p:nvPr>
          </p:nvSpPr>
          <p:spPr>
            <a:xfrm>
              <a:off x="11186089" y="3438453"/>
              <a:ext cx="142709" cy="97691"/>
            </a:xfrm>
            <a:custGeom>
              <a:avLst/>
              <a:gdLst/>
              <a:ahLst/>
              <a:cxnLst/>
              <a:rect l="0" t="0" r="0" b="0"/>
              <a:pathLst>
                <a:path w="142709" h="97691">
                  <a:moveTo>
                    <a:pt x="106989" y="35195"/>
                  </a:moveTo>
                  <a:lnTo>
                    <a:pt x="106989" y="35195"/>
                  </a:lnTo>
                  <a:lnTo>
                    <a:pt x="106989" y="30455"/>
                  </a:lnTo>
                  <a:lnTo>
                    <a:pt x="105997" y="29059"/>
                  </a:lnTo>
                  <a:lnTo>
                    <a:pt x="104343" y="28128"/>
                  </a:lnTo>
                  <a:lnTo>
                    <a:pt x="97894" y="26511"/>
                  </a:lnTo>
                  <a:lnTo>
                    <a:pt x="80998" y="26298"/>
                  </a:lnTo>
                  <a:lnTo>
                    <a:pt x="72948" y="28926"/>
                  </a:lnTo>
                  <a:lnTo>
                    <a:pt x="66063" y="32409"/>
                  </a:lnTo>
                  <a:lnTo>
                    <a:pt x="29106" y="47516"/>
                  </a:lnTo>
                  <a:lnTo>
                    <a:pt x="6265" y="64997"/>
                  </a:lnTo>
                  <a:lnTo>
                    <a:pt x="2692" y="70930"/>
                  </a:lnTo>
                  <a:lnTo>
                    <a:pt x="398" y="82824"/>
                  </a:lnTo>
                  <a:lnTo>
                    <a:pt x="0" y="91751"/>
                  </a:lnTo>
                  <a:lnTo>
                    <a:pt x="937" y="93735"/>
                  </a:lnTo>
                  <a:lnTo>
                    <a:pt x="2552" y="95058"/>
                  </a:lnTo>
                  <a:lnTo>
                    <a:pt x="6995" y="96527"/>
                  </a:lnTo>
                  <a:lnTo>
                    <a:pt x="46230" y="97690"/>
                  </a:lnTo>
                  <a:lnTo>
                    <a:pt x="52865" y="95051"/>
                  </a:lnTo>
                  <a:lnTo>
                    <a:pt x="56023" y="92959"/>
                  </a:lnTo>
                  <a:lnTo>
                    <a:pt x="86146" y="50109"/>
                  </a:lnTo>
                  <a:lnTo>
                    <a:pt x="94089" y="39063"/>
                  </a:lnTo>
                  <a:lnTo>
                    <a:pt x="96883" y="29506"/>
                  </a:lnTo>
                  <a:lnTo>
                    <a:pt x="98014" y="5440"/>
                  </a:lnTo>
                  <a:lnTo>
                    <a:pt x="97036" y="3452"/>
                  </a:lnTo>
                  <a:lnTo>
                    <a:pt x="95393" y="2127"/>
                  </a:lnTo>
                  <a:lnTo>
                    <a:pt x="90367" y="0"/>
                  </a:lnTo>
                  <a:lnTo>
                    <a:pt x="89955" y="818"/>
                  </a:lnTo>
                  <a:lnTo>
                    <a:pt x="89139" y="20730"/>
                  </a:lnTo>
                  <a:lnTo>
                    <a:pt x="91779" y="26451"/>
                  </a:lnTo>
                  <a:lnTo>
                    <a:pt x="112054" y="58188"/>
                  </a:lnTo>
                  <a:lnTo>
                    <a:pt x="117801" y="70752"/>
                  </a:lnTo>
                  <a:lnTo>
                    <a:pt x="121716" y="76795"/>
                  </a:lnTo>
                  <a:lnTo>
                    <a:pt x="123456" y="82789"/>
                  </a:lnTo>
                  <a:lnTo>
                    <a:pt x="124912" y="84783"/>
                  </a:lnTo>
                  <a:lnTo>
                    <a:pt x="126875" y="86114"/>
                  </a:lnTo>
                  <a:lnTo>
                    <a:pt x="134380" y="87985"/>
                  </a:lnTo>
                  <a:lnTo>
                    <a:pt x="142708" y="88774"/>
                  </a:lnTo>
                </a:path>
              </a:pathLst>
            </a:custGeom>
            <a:ln w="1905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1" name="SMARTInkShape-146"/>
            <p:cNvSpPr/>
            <p:nvPr>
              <p:custDataLst>
                <p:tags r:id="rId38"/>
              </p:custDataLst>
            </p:nvPr>
          </p:nvSpPr>
          <p:spPr>
            <a:xfrm>
              <a:off x="11337727" y="3429168"/>
              <a:ext cx="125016" cy="124849"/>
            </a:xfrm>
            <a:custGeom>
              <a:avLst/>
              <a:gdLst/>
              <a:ahLst/>
              <a:cxnLst/>
              <a:rect l="0" t="0" r="0" b="0"/>
              <a:pathLst>
                <a:path w="125016" h="124849">
                  <a:moveTo>
                    <a:pt x="0" y="17691"/>
                  </a:moveTo>
                  <a:lnTo>
                    <a:pt x="0" y="17691"/>
                  </a:lnTo>
                  <a:lnTo>
                    <a:pt x="0" y="30120"/>
                  </a:lnTo>
                  <a:lnTo>
                    <a:pt x="8562" y="69703"/>
                  </a:lnTo>
                  <a:lnTo>
                    <a:pt x="8820" y="81830"/>
                  </a:lnTo>
                  <a:lnTo>
                    <a:pt x="11527" y="88530"/>
                  </a:lnTo>
                  <a:lnTo>
                    <a:pt x="15045" y="94816"/>
                  </a:lnTo>
                  <a:lnTo>
                    <a:pt x="17611" y="106781"/>
                  </a:lnTo>
                  <a:lnTo>
                    <a:pt x="17750" y="111196"/>
                  </a:lnTo>
                  <a:lnTo>
                    <a:pt x="18777" y="112770"/>
                  </a:lnTo>
                  <a:lnTo>
                    <a:pt x="20456" y="113819"/>
                  </a:lnTo>
                  <a:lnTo>
                    <a:pt x="22567" y="114519"/>
                  </a:lnTo>
                  <a:lnTo>
                    <a:pt x="23973" y="113993"/>
                  </a:lnTo>
                  <a:lnTo>
                    <a:pt x="24912" y="112650"/>
                  </a:lnTo>
                  <a:lnTo>
                    <a:pt x="26418" y="108107"/>
                  </a:lnTo>
                  <a:lnTo>
                    <a:pt x="27759" y="85686"/>
                  </a:lnTo>
                  <a:lnTo>
                    <a:pt x="33852" y="69119"/>
                  </a:lnTo>
                  <a:lnTo>
                    <a:pt x="38200" y="35362"/>
                  </a:lnTo>
                  <a:lnTo>
                    <a:pt x="45383" y="20281"/>
                  </a:lnTo>
                  <a:lnTo>
                    <a:pt x="51920" y="12889"/>
                  </a:lnTo>
                  <a:lnTo>
                    <a:pt x="65765" y="4142"/>
                  </a:lnTo>
                  <a:lnTo>
                    <a:pt x="76592" y="1109"/>
                  </a:lnTo>
                  <a:lnTo>
                    <a:pt x="92168" y="0"/>
                  </a:lnTo>
                  <a:lnTo>
                    <a:pt x="105912" y="4622"/>
                  </a:lnTo>
                  <a:lnTo>
                    <a:pt x="109303" y="7987"/>
                  </a:lnTo>
                  <a:lnTo>
                    <a:pt x="121627" y="32845"/>
                  </a:lnTo>
                  <a:lnTo>
                    <a:pt x="124883" y="77349"/>
                  </a:lnTo>
                  <a:lnTo>
                    <a:pt x="125015" y="124848"/>
                  </a:lnTo>
                </a:path>
              </a:pathLst>
            </a:custGeom>
            <a:ln w="1905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2" name="SMARTInkShape-147"/>
            <p:cNvSpPr/>
            <p:nvPr>
              <p:custDataLst>
                <p:tags r:id="rId39"/>
              </p:custDataLst>
            </p:nvPr>
          </p:nvSpPr>
          <p:spPr>
            <a:xfrm>
              <a:off x="11516499" y="3349170"/>
              <a:ext cx="142697" cy="209544"/>
            </a:xfrm>
            <a:custGeom>
              <a:avLst/>
              <a:gdLst/>
              <a:ahLst/>
              <a:cxnLst/>
              <a:rect l="0" t="0" r="0" b="0"/>
              <a:pathLst>
                <a:path w="142697" h="209544">
                  <a:moveTo>
                    <a:pt x="106978" y="151268"/>
                  </a:moveTo>
                  <a:lnTo>
                    <a:pt x="106978" y="151268"/>
                  </a:lnTo>
                  <a:lnTo>
                    <a:pt x="85728" y="130018"/>
                  </a:lnTo>
                  <a:lnTo>
                    <a:pt x="77359" y="126940"/>
                  </a:lnTo>
                  <a:lnTo>
                    <a:pt x="55816" y="124965"/>
                  </a:lnTo>
                  <a:lnTo>
                    <a:pt x="33611" y="129363"/>
                  </a:lnTo>
                  <a:lnTo>
                    <a:pt x="6650" y="140741"/>
                  </a:lnTo>
                  <a:lnTo>
                    <a:pt x="4375" y="142266"/>
                  </a:lnTo>
                  <a:lnTo>
                    <a:pt x="2856" y="144274"/>
                  </a:lnTo>
                  <a:lnTo>
                    <a:pt x="1170" y="149152"/>
                  </a:lnTo>
                  <a:lnTo>
                    <a:pt x="0" y="163287"/>
                  </a:lnTo>
                  <a:lnTo>
                    <a:pt x="2545" y="169177"/>
                  </a:lnTo>
                  <a:lnTo>
                    <a:pt x="12266" y="181043"/>
                  </a:lnTo>
                  <a:lnTo>
                    <a:pt x="17920" y="184345"/>
                  </a:lnTo>
                  <a:lnTo>
                    <a:pt x="29328" y="186203"/>
                  </a:lnTo>
                  <a:lnTo>
                    <a:pt x="34375" y="186465"/>
                  </a:lnTo>
                  <a:lnTo>
                    <a:pt x="42630" y="184109"/>
                  </a:lnTo>
                  <a:lnTo>
                    <a:pt x="49604" y="180746"/>
                  </a:lnTo>
                  <a:lnTo>
                    <a:pt x="59109" y="177861"/>
                  </a:lnTo>
                  <a:lnTo>
                    <a:pt x="65197" y="173670"/>
                  </a:lnTo>
                  <a:lnTo>
                    <a:pt x="74204" y="160992"/>
                  </a:lnTo>
                  <a:lnTo>
                    <a:pt x="85976" y="129477"/>
                  </a:lnTo>
                  <a:lnTo>
                    <a:pt x="88934" y="86058"/>
                  </a:lnTo>
                  <a:lnTo>
                    <a:pt x="89102" y="44658"/>
                  </a:lnTo>
                  <a:lnTo>
                    <a:pt x="89117" y="14900"/>
                  </a:lnTo>
                  <a:lnTo>
                    <a:pt x="86472" y="8639"/>
                  </a:lnTo>
                  <a:lnTo>
                    <a:pt x="80556" y="0"/>
                  </a:lnTo>
                  <a:lnTo>
                    <a:pt x="80191" y="34019"/>
                  </a:lnTo>
                  <a:lnTo>
                    <a:pt x="85334" y="57368"/>
                  </a:lnTo>
                  <a:lnTo>
                    <a:pt x="83146" y="80120"/>
                  </a:lnTo>
                  <a:lnTo>
                    <a:pt x="89455" y="119282"/>
                  </a:lnTo>
                  <a:lnTo>
                    <a:pt x="96053" y="141460"/>
                  </a:lnTo>
                  <a:lnTo>
                    <a:pt x="118923" y="184266"/>
                  </a:lnTo>
                  <a:lnTo>
                    <a:pt x="137985" y="208915"/>
                  </a:lnTo>
                  <a:lnTo>
                    <a:pt x="139555" y="209543"/>
                  </a:lnTo>
                  <a:lnTo>
                    <a:pt x="140602" y="208969"/>
                  </a:lnTo>
                  <a:lnTo>
                    <a:pt x="142696" y="204846"/>
                  </a:lnTo>
                </a:path>
              </a:pathLst>
            </a:custGeom>
            <a:ln w="1905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3" name="SMARTInkShape-148"/>
            <p:cNvSpPr/>
            <p:nvPr>
              <p:custDataLst>
                <p:tags r:id="rId40"/>
              </p:custDataLst>
            </p:nvPr>
          </p:nvSpPr>
          <p:spPr>
            <a:xfrm>
              <a:off x="11453813" y="3277195"/>
              <a:ext cx="285569" cy="535783"/>
            </a:xfrm>
            <a:custGeom>
              <a:avLst/>
              <a:gdLst/>
              <a:ahLst/>
              <a:cxnLst/>
              <a:rect l="0" t="0" r="0" b="0"/>
              <a:pathLst>
                <a:path w="285569" h="535783">
                  <a:moveTo>
                    <a:pt x="250031" y="0"/>
                  </a:moveTo>
                  <a:lnTo>
                    <a:pt x="250031" y="0"/>
                  </a:lnTo>
                  <a:lnTo>
                    <a:pt x="259512" y="4741"/>
                  </a:lnTo>
                  <a:lnTo>
                    <a:pt x="261312" y="8122"/>
                  </a:lnTo>
                  <a:lnTo>
                    <a:pt x="261521" y="12360"/>
                  </a:lnTo>
                  <a:lnTo>
                    <a:pt x="260667" y="17170"/>
                  </a:lnTo>
                  <a:lnTo>
                    <a:pt x="261091" y="20376"/>
                  </a:lnTo>
                  <a:lnTo>
                    <a:pt x="262363" y="22514"/>
                  </a:lnTo>
                  <a:lnTo>
                    <a:pt x="264207" y="23939"/>
                  </a:lnTo>
                  <a:lnTo>
                    <a:pt x="271539" y="40166"/>
                  </a:lnTo>
                  <a:lnTo>
                    <a:pt x="278770" y="83599"/>
                  </a:lnTo>
                  <a:lnTo>
                    <a:pt x="283682" y="117044"/>
                  </a:lnTo>
                  <a:lnTo>
                    <a:pt x="285137" y="152089"/>
                  </a:lnTo>
                  <a:lnTo>
                    <a:pt x="285568" y="187608"/>
                  </a:lnTo>
                  <a:lnTo>
                    <a:pt x="283050" y="225913"/>
                  </a:lnTo>
                  <a:lnTo>
                    <a:pt x="276020" y="266036"/>
                  </a:lnTo>
                  <a:lnTo>
                    <a:pt x="265008" y="303060"/>
                  </a:lnTo>
                  <a:lnTo>
                    <a:pt x="249177" y="339166"/>
                  </a:lnTo>
                  <a:lnTo>
                    <a:pt x="229272" y="374999"/>
                  </a:lnTo>
                  <a:lnTo>
                    <a:pt x="195879" y="417922"/>
                  </a:lnTo>
                  <a:lnTo>
                    <a:pt x="151728" y="461464"/>
                  </a:lnTo>
                  <a:lnTo>
                    <a:pt x="116070" y="487588"/>
                  </a:lnTo>
                  <a:lnTo>
                    <a:pt x="74228" y="510864"/>
                  </a:lnTo>
                  <a:lnTo>
                    <a:pt x="31897" y="529291"/>
                  </a:lnTo>
                  <a:lnTo>
                    <a:pt x="0" y="535782"/>
                  </a:lnTo>
                </a:path>
              </a:pathLst>
            </a:custGeom>
            <a:ln w="1905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876018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6394" y="0"/>
            <a:ext cx="10515600" cy="1325563"/>
          </a:xfrm>
        </p:spPr>
        <p:txBody>
          <a:bodyPr/>
          <a:lstStyle/>
          <a:p>
            <a:r>
              <a:rPr lang="en-US" dirty="0" smtClean="0"/>
              <a:t>Prokaryotic vs. Eukaryotic DNA Replication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5686" y="1403304"/>
            <a:ext cx="4217125" cy="4351338"/>
          </a:xfrm>
        </p:spPr>
        <p:txBody>
          <a:bodyPr/>
          <a:lstStyle/>
          <a:p>
            <a:r>
              <a:rPr lang="en-US" dirty="0" smtClean="0"/>
              <a:t>Prokaryotic DNA = </a:t>
            </a:r>
            <a:r>
              <a:rPr lang="en-US" dirty="0" smtClean="0">
                <a:solidFill>
                  <a:srgbClr val="FF0000"/>
                </a:solidFill>
              </a:rPr>
              <a:t>one circular</a:t>
            </a:r>
            <a:r>
              <a:rPr lang="en-US" dirty="0" smtClean="0"/>
              <a:t> chromosome ; </a:t>
            </a:r>
            <a:r>
              <a:rPr lang="en-US" dirty="0" smtClean="0">
                <a:solidFill>
                  <a:srgbClr val="FF0000"/>
                </a:solidFill>
              </a:rPr>
              <a:t>one </a:t>
            </a:r>
            <a:r>
              <a:rPr lang="en-US" dirty="0" smtClean="0"/>
              <a:t>origin of replication and replication bubble</a:t>
            </a:r>
          </a:p>
          <a:p>
            <a:r>
              <a:rPr lang="en-US" dirty="0" smtClean="0"/>
              <a:t>Eukaryotic DNA = </a:t>
            </a:r>
            <a:r>
              <a:rPr lang="en-US" dirty="0" smtClean="0">
                <a:solidFill>
                  <a:srgbClr val="FF0000"/>
                </a:solidFill>
              </a:rPr>
              <a:t>multiple linear </a:t>
            </a:r>
            <a:r>
              <a:rPr lang="en-US" dirty="0" smtClean="0"/>
              <a:t>chromosomes ; </a:t>
            </a:r>
            <a:r>
              <a:rPr lang="en-US" dirty="0" smtClean="0">
                <a:solidFill>
                  <a:srgbClr val="FF0000"/>
                </a:solidFill>
              </a:rPr>
              <a:t>multiple</a:t>
            </a:r>
            <a:r>
              <a:rPr lang="en-US" dirty="0" smtClean="0"/>
              <a:t> origins of replication and replication bubbles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15691" y="1123407"/>
            <a:ext cx="7190118" cy="5183574"/>
          </a:xfrm>
          <a:prstGeom prst="rect">
            <a:avLst/>
          </a:prstGeom>
        </p:spPr>
      </p:pic>
      <p:pic>
        <p:nvPicPr>
          <p:cNvPr id="6" name="Picture 5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2599" y="5206680"/>
            <a:ext cx="5552258" cy="1251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528384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9457" y="182245"/>
            <a:ext cx="10515600" cy="1325563"/>
          </a:xfrm>
        </p:spPr>
        <p:txBody>
          <a:bodyPr/>
          <a:lstStyle/>
          <a:p>
            <a:r>
              <a:rPr lang="en-US" dirty="0" smtClean="0"/>
              <a:t>Steps of DNA Replication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02" y="2233749"/>
            <a:ext cx="2923903" cy="3722913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Helicase</a:t>
            </a:r>
            <a:r>
              <a:rPr lang="en-US" dirty="0" smtClean="0"/>
              <a:t> unzips DNA by breaking weak </a:t>
            </a:r>
            <a:r>
              <a:rPr lang="en-US" dirty="0" smtClean="0">
                <a:solidFill>
                  <a:srgbClr val="FF0000"/>
                </a:solidFill>
              </a:rPr>
              <a:t>hydrogen</a:t>
            </a:r>
            <a:r>
              <a:rPr lang="en-US" dirty="0" smtClean="0"/>
              <a:t> bonds between complementary bases.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53068" y="1315352"/>
            <a:ext cx="7968371" cy="4824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5120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73"/>
            <a:ext cx="10515600" cy="1325563"/>
          </a:xfrm>
        </p:spPr>
        <p:txBody>
          <a:bodyPr/>
          <a:lstStyle/>
          <a:p>
            <a:r>
              <a:rPr lang="en-US" dirty="0" smtClean="0"/>
              <a:t>Steps of DNA Replication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0817" y="1587839"/>
            <a:ext cx="2897912" cy="4351338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Primase </a:t>
            </a:r>
            <a:r>
              <a:rPr lang="en-US" dirty="0" smtClean="0"/>
              <a:t>begins replication by making a short chain of nucleotides called a </a:t>
            </a:r>
            <a:r>
              <a:rPr lang="en-US" dirty="0" smtClean="0">
                <a:solidFill>
                  <a:srgbClr val="FF0000"/>
                </a:solidFill>
              </a:rPr>
              <a:t>primer</a:t>
            </a:r>
            <a:r>
              <a:rPr lang="en-US" dirty="0" smtClean="0"/>
              <a:t>, which is a </a:t>
            </a:r>
            <a:r>
              <a:rPr lang="en-US" dirty="0" smtClean="0">
                <a:solidFill>
                  <a:srgbClr val="FF0000"/>
                </a:solidFill>
              </a:rPr>
              <a:t>tag </a:t>
            </a:r>
            <a:r>
              <a:rPr lang="en-US" dirty="0" smtClean="0"/>
              <a:t>to tell DNA polymerase where to begin making new DNA based on the parent strand.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36112" y="1146356"/>
            <a:ext cx="7515225" cy="5057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9163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7308" y="0"/>
            <a:ext cx="10515600" cy="1325563"/>
          </a:xfrm>
        </p:spPr>
        <p:txBody>
          <a:bodyPr/>
          <a:lstStyle/>
          <a:p>
            <a:r>
              <a:rPr lang="en-US" dirty="0" smtClean="0"/>
              <a:t>Steps of DNA Replication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7308" y="1325563"/>
            <a:ext cx="5823858" cy="5427934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DNA Polymerase </a:t>
            </a:r>
            <a:r>
              <a:rPr lang="en-US" dirty="0" smtClean="0"/>
              <a:t>begins copying at the primer by gathering </a:t>
            </a:r>
            <a:r>
              <a:rPr lang="en-US" dirty="0" smtClean="0">
                <a:solidFill>
                  <a:srgbClr val="FF0000"/>
                </a:solidFill>
              </a:rPr>
              <a:t>free nucleotides </a:t>
            </a:r>
            <a:r>
              <a:rPr lang="en-US" dirty="0" smtClean="0"/>
              <a:t>and matching them with </a:t>
            </a:r>
            <a:r>
              <a:rPr lang="en-US" dirty="0" smtClean="0">
                <a:solidFill>
                  <a:srgbClr val="FF0000"/>
                </a:solidFill>
              </a:rPr>
              <a:t>complementary </a:t>
            </a:r>
            <a:r>
              <a:rPr lang="en-US" dirty="0" smtClean="0"/>
              <a:t>bases on the old DNA to build a new DNA strand.</a:t>
            </a:r>
          </a:p>
          <a:p>
            <a:r>
              <a:rPr lang="en-US" dirty="0" smtClean="0"/>
              <a:t>Old DNA strand = </a:t>
            </a:r>
            <a:r>
              <a:rPr lang="en-US" dirty="0" smtClean="0">
                <a:solidFill>
                  <a:srgbClr val="FF0000"/>
                </a:solidFill>
              </a:rPr>
              <a:t>parent </a:t>
            </a:r>
            <a:r>
              <a:rPr lang="en-US" dirty="0" smtClean="0"/>
              <a:t>or </a:t>
            </a:r>
            <a:r>
              <a:rPr lang="en-US" dirty="0" smtClean="0">
                <a:solidFill>
                  <a:srgbClr val="FF0000"/>
                </a:solidFill>
              </a:rPr>
              <a:t>template</a:t>
            </a:r>
            <a:r>
              <a:rPr lang="en-US" dirty="0" smtClean="0"/>
              <a:t> DNA strand</a:t>
            </a:r>
          </a:p>
          <a:p>
            <a:r>
              <a:rPr lang="en-US" dirty="0" smtClean="0"/>
              <a:t>New DNA strand = </a:t>
            </a:r>
            <a:r>
              <a:rPr lang="en-US" dirty="0" smtClean="0">
                <a:solidFill>
                  <a:srgbClr val="FF0000"/>
                </a:solidFill>
              </a:rPr>
              <a:t>daughter</a:t>
            </a:r>
            <a:r>
              <a:rPr lang="en-US" dirty="0" smtClean="0"/>
              <a:t> DNA strand</a:t>
            </a:r>
          </a:p>
          <a:p>
            <a:pPr marL="0" indent="0">
              <a:buNone/>
            </a:pPr>
            <a:endParaRPr lang="en-US" dirty="0" smtClean="0"/>
          </a:p>
        </p:txBody>
      </p:sp>
      <p:pic>
        <p:nvPicPr>
          <p:cNvPr id="2050" name="Picture 2" descr="Image result for DNA polymerase replicati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1166" y="1940822"/>
            <a:ext cx="5790841" cy="2363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23078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-166144"/>
            <a:ext cx="10515600" cy="1325563"/>
          </a:xfrm>
        </p:spPr>
        <p:txBody>
          <a:bodyPr/>
          <a:lstStyle/>
          <a:p>
            <a:r>
              <a:rPr lang="en-US" dirty="0" smtClean="0"/>
              <a:t>Steps of DNA Replication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159419"/>
            <a:ext cx="10515600" cy="4351338"/>
          </a:xfrm>
        </p:spPr>
        <p:txBody>
          <a:bodyPr/>
          <a:lstStyle/>
          <a:p>
            <a:r>
              <a:rPr lang="en-US" dirty="0" smtClean="0"/>
              <a:t>DNA polymerase reads the parent DNA from its 3’ to 5’ ends. </a:t>
            </a:r>
          </a:p>
          <a:p>
            <a:r>
              <a:rPr lang="en-US" dirty="0" smtClean="0"/>
              <a:t>It builds the new DNA from its 5’ to 3’ ends.</a:t>
            </a:r>
          </a:p>
          <a:p>
            <a:endParaRPr lang="en-US" dirty="0"/>
          </a:p>
          <a:p>
            <a:r>
              <a:rPr lang="en-US" dirty="0" smtClean="0"/>
              <a:t>Memory Trick: </a:t>
            </a:r>
            <a:r>
              <a:rPr lang="en-US" dirty="0" smtClean="0">
                <a:solidFill>
                  <a:srgbClr val="FF0000"/>
                </a:solidFill>
              </a:rPr>
              <a:t>Read the PD from its 3.  Build the ND from its 5. </a:t>
            </a:r>
          </a:p>
        </p:txBody>
      </p:sp>
      <p:pic>
        <p:nvPicPr>
          <p:cNvPr id="4" name="Picture 2" descr="Image result for DNA polymerase replicati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4190" y="3521428"/>
            <a:ext cx="6255513" cy="2552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27519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IGHLIGHTER" val="false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IGHLIGHTER" val="false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IGHLIGHTER" val="false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IGHLIGHTER" val="false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IGHLIGHTER" val="false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IGHLIGHTER" val="false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IGHLIGHTER" val="false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IGHLIGHTER" val="false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IGHLIGHTER" val="false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IGHLIGHTER" val="false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IGHLIGHTER" val="false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IGHLIGHTER" val="fals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IGHLIGHTER" val="false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IGHLIGHTER" val="false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IGHLIGHTER" val="false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IGHLIGHTER" val="false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IGHLIGHTER" val="false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IGHLIGHTER" val="false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IGHLIGHTER" val="false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IGHLIGHTER" val="false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IGHLIGHTER" val="false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IGHLIGHTER" val="false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IGHLIGHTER" val="false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IGHLIGHTER" val="false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IGHLIGHTER" val="false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IGHLIGHTER" val="fals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IGHLIGHTER" val="false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IGHLIGHTER" val="false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IGHLIGHTER" val="false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IGHLIGHTER" val="false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IGHLIGHTER" val="false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IGHLIGHTER" val="false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IGHLIGHTER" val="false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IGHLIGHTER" val="false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IGHLIGHTER" val="false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IGHLIGHTER" val="false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IGHLIGHTER" val="fals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IGHLIGHTER" val="false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IGHLIGHTER" val="false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IGHLIGHTER" val="false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IGHLIGHTER" val="false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IGHLIGHTER" val="false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IGHLIGHTER" val="false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IGHLIGHTER" val="false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IGHLIGHTER" val="false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IGHLIGHTER" val="false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IGHLIGHTER" val="false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IGHLIGHTER" val="fals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IGHLIGHTER" val="false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IGHLIGHTER" val="false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IGHLIGHTER" val="false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IGHLIGHTER" val="false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IGHLIGHTER" val="false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IGHLIGHTER" val="false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IGHLIGHTER" val="false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IGHLIGHTER" val="false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IGHLIGHTER" val="false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IGHLIGHTER" val="false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IGHLIGHTER" val="fals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IGHLIGHTER" val="false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IGHLIGHTER" val="false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IGHLIGHTER" val="false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IGHLIGHTER" val="false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IGHLIGHTER" val="false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IGHLIGHTER" val="false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IGHLIGHTER" val="false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IGHLIGHTER" val="false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IGHLIGHTER" val="false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IGHLIGHTER" val="false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IGHLIGHTER" val="fals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IGHLIGHTER" val="false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IGHLIGHTER" val="false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IGHLIGHTER" val="false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IGHLIGHTER" val="false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IGHLIGHTER" val="false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IGHLIGHTER" val="false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IGHLIGHTER" val="false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IGHLIGHTER" val="false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IGHLIGHTER" val="false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IGHLIGHTER" val="false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IGHLIGHTER" val="fals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IGHLIGHTER" val="false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IGHLIGHTER" val="false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IGHLIGHTER" val="false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IGHLIGHTER" val="false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IGHLIGHTER" val="false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IGHLIGHTER" val="false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IGHLIGHTER" val="false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IGHLIGHTER" val="false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IGHLIGHTER" val="false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IGHLIGHTER" val="false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IGHLIGHTER" val="fals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IGHLIGHTER" val="false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IGHLIGHTER" val="false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IGHLIGHTER" val="false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IGHLIGHTER" val="false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IGHLIGHTER" val="false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IGHLIGHTER" val="false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IGHLIGHTER" val="false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IGHLIGHTER" val="false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IGHLIGHTER" val="false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IGHLIGHTER" val="false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IGHLIGHTER" val="fals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IGHLIGHTER" val="false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IGHLIGHTER" val="false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IGHLIGHTER" val="false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IGHLIGHTER" val="false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IGHLIGHTER" val="false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IGHLIGHTER" val="false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IGHLIGHTER" val="false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IGHLIGHTER" val="false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IGHLIGHTER" val="false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IGHLIGHTER" val="false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IGHLIGHTER" val="false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428</TotalTime>
  <Words>678</Words>
  <Application>Microsoft Office PowerPoint</Application>
  <PresentationFormat>Widescreen</PresentationFormat>
  <Paragraphs>73</Paragraphs>
  <Slides>26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1" baseType="lpstr">
      <vt:lpstr>Arial</vt:lpstr>
      <vt:lpstr>Calibri</vt:lpstr>
      <vt:lpstr>Calibri Light</vt:lpstr>
      <vt:lpstr>Wingdings</vt:lpstr>
      <vt:lpstr>Office Theme</vt:lpstr>
      <vt:lpstr>Unit 6, Part 2 Notes: DNA Replication </vt:lpstr>
      <vt:lpstr>Why must DNA replication take place before cell division?</vt:lpstr>
      <vt:lpstr>When does DNA Replication take place?</vt:lpstr>
      <vt:lpstr>Where does DNA replication begin?</vt:lpstr>
      <vt:lpstr>Prokaryotic vs. Eukaryotic DNA Replication</vt:lpstr>
      <vt:lpstr>Steps of DNA Replication</vt:lpstr>
      <vt:lpstr>Steps of DNA Replication</vt:lpstr>
      <vt:lpstr>Steps of DNA Replication</vt:lpstr>
      <vt:lpstr>Steps of DNA Replication</vt:lpstr>
      <vt:lpstr>Picture of DNA polymerase building one of the daughter strands starting at the primer. </vt:lpstr>
      <vt:lpstr>Picture of DNA polymerase building one of the daughter strands starting at the primer (continued). </vt:lpstr>
      <vt:lpstr>Leading vs. Lagging Strand</vt:lpstr>
      <vt:lpstr>Chunks of the Lagging Strand</vt:lpstr>
      <vt:lpstr>Leading vs. Lagging Strand</vt:lpstr>
      <vt:lpstr>Picture of the Leading and Lagging Daughter DNA strands</vt:lpstr>
      <vt:lpstr>Picture of the Leading and Lagging Daughter DNA strands (continued)</vt:lpstr>
      <vt:lpstr>Picture showing why the lagging strand is built in chunks</vt:lpstr>
      <vt:lpstr>Picture showing ligase sealing together the chunks of the lagging strand</vt:lpstr>
      <vt:lpstr>A “Real” Diagram of DNA Replication</vt:lpstr>
      <vt:lpstr>Another “Real” Diagram of DNA Replication</vt:lpstr>
      <vt:lpstr>Result of DNA Replication</vt:lpstr>
      <vt:lpstr>An Alternate Hypothesis about the Result of DNA Replication</vt:lpstr>
      <vt:lpstr>Semiconservative vs. Conservative Models of DNA Replication</vt:lpstr>
      <vt:lpstr>Fixing Errors During DNA Replication</vt:lpstr>
      <vt:lpstr>Fixing Errors at Any Time During the Cell Cycle</vt:lpstr>
      <vt:lpstr>Example of Excision Repair – Thymine dimers</vt:lpstr>
    </vt:vector>
  </TitlesOfParts>
  <Company>Prince William County Public Schools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Unit 6, Part 2 Notes: DNA Replication</dc:title>
  <dc:creator>Kathryn O. Krouse</dc:creator>
  <cp:lastModifiedBy>Kathryn O. Krouse</cp:lastModifiedBy>
  <cp:revision>21</cp:revision>
  <dcterms:created xsi:type="dcterms:W3CDTF">2017-02-23T13:43:30Z</dcterms:created>
  <dcterms:modified xsi:type="dcterms:W3CDTF">2017-02-27T12:48:47Z</dcterms:modified>
</cp:coreProperties>
</file>